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A_94661F00.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 id="2147483814" r:id="rId5"/>
  </p:sldMasterIdLst>
  <p:notesMasterIdLst>
    <p:notesMasterId r:id="rId16"/>
  </p:notesMasterIdLst>
  <p:handoutMasterIdLst>
    <p:handoutMasterId r:id="rId17"/>
  </p:handoutMasterIdLst>
  <p:sldIdLst>
    <p:sldId id="281" r:id="rId6"/>
    <p:sldId id="282" r:id="rId7"/>
    <p:sldId id="6007" r:id="rId8"/>
    <p:sldId id="438" r:id="rId9"/>
    <p:sldId id="6012" r:id="rId10"/>
    <p:sldId id="283" r:id="rId11"/>
    <p:sldId id="6009" r:id="rId12"/>
    <p:sldId id="6008" r:id="rId13"/>
    <p:sldId id="6010" r:id="rId14"/>
    <p:sldId id="280" r:id="rId15"/>
  </p:sldIdLst>
  <p:sldSz cx="12192000" cy="6858000"/>
  <p:notesSz cx="6797675" cy="9928225"/>
  <p:embeddedFontLst>
    <p:embeddedFont>
      <p:font typeface="Calibri" panose="020F0502020204030204" pitchFamily="3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
      <p:font typeface="KBH" panose="00000500000000000000" pitchFamily="2" charset="0"/>
      <p:regular r:id="rId26"/>
      <p:bold r:id="rId27"/>
      <p:italic r:id="rId28"/>
      <p:boldItalic r:id="rId29"/>
    </p:embeddedFont>
    <p:embeddedFont>
      <p:font typeface="KBH Black" panose="00000A00000000000000" pitchFamily="2" charset="0"/>
      <p:bold r:id="rId30"/>
      <p:boldItalic r:id="rId31"/>
    </p:embeddedFont>
    <p:embeddedFont>
      <p:font typeface="KBH Medium" panose="00000600000000000000" pitchFamily="2" charset="0"/>
      <p:regular r:id="rId32"/>
      <p:italic r:id="rId33"/>
    </p:embeddedFont>
    <p:embeddedFont>
      <p:font typeface="KBH Tekst" panose="00000500000000000000"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01EEBF-8A14-4605-19A5-4B8A006CD723}" name="Knud Hvilsted" initials="KH" userId="S::FC1I@kk.dk::05e729d2-1f17-4c09-bca7-70ebf9d0010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FE81E-0457-45EA-BEE1-4EB6DE8A1446}" v="7" dt="2023-05-07T17:46:30.015"/>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0628" autoAdjust="0"/>
  </p:normalViewPr>
  <p:slideViewPr>
    <p:cSldViewPr snapToGrid="0" showGuides="1">
      <p:cViewPr varScale="1">
        <p:scale>
          <a:sx n="60" d="100"/>
          <a:sy n="60" d="100"/>
        </p:scale>
        <p:origin x="1168"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font" Target="fonts/font17.fntdata"/><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font" Target="fonts/font14.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ille Vange" userId="cad3154b-ddd6-4d1c-854c-a5777bb4cb1a" providerId="ADAL" clId="{B3CFE81E-0457-45EA-BEE1-4EB6DE8A1446}"/>
    <pc:docChg chg="custSel addSld delSld modSld sldOrd">
      <pc:chgData name="Pernille Vange" userId="cad3154b-ddd6-4d1c-854c-a5777bb4cb1a" providerId="ADAL" clId="{B3CFE81E-0457-45EA-BEE1-4EB6DE8A1446}" dt="2023-05-07T17:57:58.234" v="174" actId="2696"/>
      <pc:docMkLst>
        <pc:docMk/>
      </pc:docMkLst>
      <pc:sldChg chg="del">
        <pc:chgData name="Pernille Vange" userId="cad3154b-ddd6-4d1c-854c-a5777bb4cb1a" providerId="ADAL" clId="{B3CFE81E-0457-45EA-BEE1-4EB6DE8A1446}" dt="2023-05-07T17:48:42.605" v="91" actId="2696"/>
        <pc:sldMkLst>
          <pc:docMk/>
          <pc:sldMk cId="735058058" sldId="276"/>
        </pc:sldMkLst>
      </pc:sldChg>
      <pc:sldChg chg="ord">
        <pc:chgData name="Pernille Vange" userId="cad3154b-ddd6-4d1c-854c-a5777bb4cb1a" providerId="ADAL" clId="{B3CFE81E-0457-45EA-BEE1-4EB6DE8A1446}" dt="2023-05-07T17:57:24.160" v="173"/>
        <pc:sldMkLst>
          <pc:docMk/>
          <pc:sldMk cId="1048515267" sldId="280"/>
        </pc:sldMkLst>
      </pc:sldChg>
      <pc:sldChg chg="ord">
        <pc:chgData name="Pernille Vange" userId="cad3154b-ddd6-4d1c-854c-a5777bb4cb1a" providerId="ADAL" clId="{B3CFE81E-0457-45EA-BEE1-4EB6DE8A1446}" dt="2023-05-07T17:55:02.705" v="108"/>
        <pc:sldMkLst>
          <pc:docMk/>
          <pc:sldMk cId="396387590" sldId="283"/>
        </pc:sldMkLst>
      </pc:sldChg>
      <pc:sldChg chg="del">
        <pc:chgData name="Pernille Vange" userId="cad3154b-ddd6-4d1c-854c-a5777bb4cb1a" providerId="ADAL" clId="{B3CFE81E-0457-45EA-BEE1-4EB6DE8A1446}" dt="2023-05-06T12:20:16.901" v="35" actId="2696"/>
        <pc:sldMkLst>
          <pc:docMk/>
          <pc:sldMk cId="219449896" sldId="285"/>
        </pc:sldMkLst>
      </pc:sldChg>
      <pc:sldChg chg="modSp mod">
        <pc:chgData name="Pernille Vange" userId="cad3154b-ddd6-4d1c-854c-a5777bb4cb1a" providerId="ADAL" clId="{B3CFE81E-0457-45EA-BEE1-4EB6DE8A1446}" dt="2023-05-07T17:53:33.992" v="104" actId="20577"/>
        <pc:sldMkLst>
          <pc:docMk/>
          <pc:sldMk cId="0" sldId="438"/>
        </pc:sldMkLst>
        <pc:spChg chg="mod">
          <ac:chgData name="Pernille Vange" userId="cad3154b-ddd6-4d1c-854c-a5777bb4cb1a" providerId="ADAL" clId="{B3CFE81E-0457-45EA-BEE1-4EB6DE8A1446}" dt="2023-05-07T17:53:33.992" v="104" actId="20577"/>
          <ac:spMkLst>
            <pc:docMk/>
            <pc:sldMk cId="0" sldId="438"/>
            <ac:spMk id="2" creationId="{392BC716-9E3D-75A9-C38D-2D9A008C5B07}"/>
          </ac:spMkLst>
        </pc:spChg>
      </pc:sldChg>
      <pc:sldChg chg="modSp mod ord">
        <pc:chgData name="Pernille Vange" userId="cad3154b-ddd6-4d1c-854c-a5777bb4cb1a" providerId="ADAL" clId="{B3CFE81E-0457-45EA-BEE1-4EB6DE8A1446}" dt="2023-05-07T17:48:51.375" v="93"/>
        <pc:sldMkLst>
          <pc:docMk/>
          <pc:sldMk cId="4067131509" sldId="6008"/>
        </pc:sldMkLst>
        <pc:spChg chg="mod">
          <ac:chgData name="Pernille Vange" userId="cad3154b-ddd6-4d1c-854c-a5777bb4cb1a" providerId="ADAL" clId="{B3CFE81E-0457-45EA-BEE1-4EB6DE8A1446}" dt="2023-05-06T12:22:44.552" v="85" actId="20577"/>
          <ac:spMkLst>
            <pc:docMk/>
            <pc:sldMk cId="4067131509" sldId="6008"/>
            <ac:spMk id="9" creationId="{8789B238-1C3E-F3B8-700B-8A26FBD4B4E1}"/>
          </ac:spMkLst>
        </pc:spChg>
      </pc:sldChg>
      <pc:sldChg chg="modSp mod ord">
        <pc:chgData name="Pernille Vange" userId="cad3154b-ddd6-4d1c-854c-a5777bb4cb1a" providerId="ADAL" clId="{B3CFE81E-0457-45EA-BEE1-4EB6DE8A1446}" dt="2023-05-07T17:56:09.535" v="171" actId="20577"/>
        <pc:sldMkLst>
          <pc:docMk/>
          <pc:sldMk cId="4148998398" sldId="6009"/>
        </pc:sldMkLst>
        <pc:spChg chg="mod">
          <ac:chgData name="Pernille Vange" userId="cad3154b-ddd6-4d1c-854c-a5777bb4cb1a" providerId="ADAL" clId="{B3CFE81E-0457-45EA-BEE1-4EB6DE8A1446}" dt="2023-05-07T17:56:09.535" v="171" actId="20577"/>
          <ac:spMkLst>
            <pc:docMk/>
            <pc:sldMk cId="4148998398" sldId="6009"/>
            <ac:spMk id="5" creationId="{1AC2DDA9-C984-4E3E-D78F-1DC04F5095C6}"/>
          </ac:spMkLst>
        </pc:spChg>
      </pc:sldChg>
      <pc:sldChg chg="addSp modSp new mod">
        <pc:chgData name="Pernille Vange" userId="cad3154b-ddd6-4d1c-854c-a5777bb4cb1a" providerId="ADAL" clId="{B3CFE81E-0457-45EA-BEE1-4EB6DE8A1446}" dt="2023-05-06T12:22:20.205" v="62" actId="14100"/>
        <pc:sldMkLst>
          <pc:docMk/>
          <pc:sldMk cId="1524253835" sldId="6010"/>
        </pc:sldMkLst>
        <pc:spChg chg="mod">
          <ac:chgData name="Pernille Vange" userId="cad3154b-ddd6-4d1c-854c-a5777bb4cb1a" providerId="ADAL" clId="{B3CFE81E-0457-45EA-BEE1-4EB6DE8A1446}" dt="2023-05-06T12:20:47.085" v="56" actId="20577"/>
          <ac:spMkLst>
            <pc:docMk/>
            <pc:sldMk cId="1524253835" sldId="6010"/>
            <ac:spMk id="2" creationId="{BC789247-463B-5133-8A86-2AA5235388C9}"/>
          </ac:spMkLst>
        </pc:spChg>
        <pc:spChg chg="mod">
          <ac:chgData name="Pernille Vange" userId="cad3154b-ddd6-4d1c-854c-a5777bb4cb1a" providerId="ADAL" clId="{B3CFE81E-0457-45EA-BEE1-4EB6DE8A1446}" dt="2023-05-06T12:22:09.880" v="60" actId="1076"/>
          <ac:spMkLst>
            <pc:docMk/>
            <pc:sldMk cId="1524253835" sldId="6010"/>
            <ac:spMk id="5" creationId="{D7A75D3A-F609-E352-BFD1-BE05C26ADF25}"/>
          </ac:spMkLst>
        </pc:spChg>
        <pc:picChg chg="add mod">
          <ac:chgData name="Pernille Vange" userId="cad3154b-ddd6-4d1c-854c-a5777bb4cb1a" providerId="ADAL" clId="{B3CFE81E-0457-45EA-BEE1-4EB6DE8A1446}" dt="2023-05-06T12:22:20.205" v="62" actId="14100"/>
          <ac:picMkLst>
            <pc:docMk/>
            <pc:sldMk cId="1524253835" sldId="6010"/>
            <ac:picMk id="1026" creationId="{707B4059-A386-FEAE-B8D2-25C36E8A47D9}"/>
          </ac:picMkLst>
        </pc:picChg>
      </pc:sldChg>
      <pc:sldChg chg="new del">
        <pc:chgData name="Pernille Vange" userId="cad3154b-ddd6-4d1c-854c-a5777bb4cb1a" providerId="ADAL" clId="{B3CFE81E-0457-45EA-BEE1-4EB6DE8A1446}" dt="2023-05-07T17:49:22.745" v="94" actId="2696"/>
        <pc:sldMkLst>
          <pc:docMk/>
          <pc:sldMk cId="2139931406" sldId="6011"/>
        </pc:sldMkLst>
      </pc:sldChg>
      <pc:sldChg chg="ord">
        <pc:chgData name="Pernille Vange" userId="cad3154b-ddd6-4d1c-854c-a5777bb4cb1a" providerId="ADAL" clId="{B3CFE81E-0457-45EA-BEE1-4EB6DE8A1446}" dt="2023-05-07T17:48:12.747" v="90"/>
        <pc:sldMkLst>
          <pc:docMk/>
          <pc:sldMk cId="2014275350" sldId="6012"/>
        </pc:sldMkLst>
      </pc:sldChg>
      <pc:sldChg chg="del">
        <pc:chgData name="Pernille Vange" userId="cad3154b-ddd6-4d1c-854c-a5777bb4cb1a" providerId="ADAL" clId="{B3CFE81E-0457-45EA-BEE1-4EB6DE8A1446}" dt="2023-05-07T17:49:37.936" v="95" actId="2696"/>
        <pc:sldMkLst>
          <pc:docMk/>
          <pc:sldMk cId="153728995" sldId="6013"/>
        </pc:sldMkLst>
      </pc:sldChg>
      <pc:sldChg chg="del">
        <pc:chgData name="Pernille Vange" userId="cad3154b-ddd6-4d1c-854c-a5777bb4cb1a" providerId="ADAL" clId="{B3CFE81E-0457-45EA-BEE1-4EB6DE8A1446}" dt="2023-05-07T17:57:58.234" v="174" actId="2696"/>
        <pc:sldMkLst>
          <pc:docMk/>
          <pc:sldMk cId="3209834087" sldId="6014"/>
        </pc:sldMkLst>
      </pc:sldChg>
      <pc:sldChg chg="del">
        <pc:chgData name="Pernille Vange" userId="cad3154b-ddd6-4d1c-854c-a5777bb4cb1a" providerId="ADAL" clId="{B3CFE81E-0457-45EA-BEE1-4EB6DE8A1446}" dt="2023-05-07T17:50:51.872" v="96" actId="2696"/>
        <pc:sldMkLst>
          <pc:docMk/>
          <pc:sldMk cId="1758770807" sldId="60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kksky-my.sharepoint.com/personal/fc1i_kk_dk/Documents/Analyse%20til%20Krematorier%20(prognose)/Prognose%20krematorier%20i%20KK%20v.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kksky-my.sharepoint.com/personal/fc1i_kk_dk/Documents/Analyse%20til%20Krematorier%20(prognose)/Prognose%20krematorier%20i%20KK%20v.1.7.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kksky-my.sharepoint.com/personal/fc1i_kk_dk/Documents/Analyse%20til%20Krematorier%20(prognose)/Prognose%20krematorier%20i%20KK%20v.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pivotSource>
    <c:name>[Prognose krematorier i KK v.1.4.xlsx]Pivot udvikling!Pivottabel1</c:name>
    <c:fmtId val="35"/>
  </c:pivotSource>
  <c:chart>
    <c:title>
      <c:tx>
        <c:rich>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r>
              <a:rPr lang="da-DK"/>
              <a:t>Prognose</a:t>
            </a:r>
          </a:p>
        </c:rich>
      </c:tx>
      <c:overlay val="0"/>
      <c:spPr>
        <a:noFill/>
        <a:ln>
          <a:noFill/>
        </a:ln>
        <a:effectLst/>
      </c:spPr>
      <c:txPr>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endParaRPr lang="da-DK"/>
        </a:p>
      </c:txPr>
    </c:title>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3"/>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5"/>
      </c:pivotFmt>
      <c:pivotFmt>
        <c:idx val="6"/>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7"/>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8"/>
      </c:pivotFmt>
      <c:pivotFmt>
        <c:idx val="9"/>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0"/>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1"/>
      </c:pivotFmt>
      <c:pivotFmt>
        <c:idx val="12"/>
      </c:pivotFmt>
      <c:pivotFmt>
        <c:idx val="13"/>
      </c:pivotFmt>
      <c:pivotFmt>
        <c:idx val="14"/>
      </c:pivotFmt>
      <c:pivotFmt>
        <c:idx val="15"/>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6"/>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7"/>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8"/>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9"/>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20"/>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21"/>
      </c:pivotFmt>
      <c:pivotFmt>
        <c:idx val="22"/>
        <c:dLbl>
          <c:idx val="0"/>
          <c:layout>
            <c:manualLayout>
              <c:x val="-1.7606875787084687E-2"/>
              <c:y val="-6.1252670059983506E-2"/>
            </c:manualLayout>
          </c:layout>
          <c:tx>
            <c:rich>
              <a:bodyPr/>
              <a:lstStyle/>
              <a:p>
                <a:r>
                  <a:rPr lang="da-DK"/>
                  <a:t>Tilføj tekst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23"/>
        <c:dLbl>
          <c:idx val="0"/>
          <c:layout>
            <c:manualLayout>
              <c:x val="3.0664757487362856E-3"/>
              <c:y val="5.5120624388511445E-2"/>
            </c:manualLayout>
          </c:layout>
          <c:tx>
            <c:rich>
              <a:bodyPr/>
              <a:lstStyle/>
              <a:p>
                <a:r>
                  <a:rPr lang="da-DK"/>
                  <a:t>Tilføj tekst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24"/>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25"/>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26"/>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8"/>
        <c:dLbl>
          <c:idx val="0"/>
          <c:showLegendKey val="0"/>
          <c:showVal val="0"/>
          <c:showCatName val="0"/>
          <c:showSerName val="0"/>
          <c:showPercent val="0"/>
          <c:showBubbleSize val="0"/>
          <c:extLst>
            <c:ext xmlns:c15="http://schemas.microsoft.com/office/drawing/2012/chart" uri="{CE6537A1-D6FC-4f65-9D91-7224C49458BB}"/>
          </c:extLst>
        </c:dLbl>
      </c:pivotFmt>
      <c:pivotFmt>
        <c:idx val="29"/>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31"/>
        <c:dLbl>
          <c:idx val="0"/>
          <c:showLegendKey val="0"/>
          <c:showVal val="0"/>
          <c:showCatName val="0"/>
          <c:showSerName val="0"/>
          <c:showPercent val="0"/>
          <c:showBubbleSize val="0"/>
          <c:extLst>
            <c:ext xmlns:c15="http://schemas.microsoft.com/office/drawing/2012/chart" uri="{CE6537A1-D6FC-4f65-9D91-7224C49458BB}"/>
          </c:extLst>
        </c:dLbl>
      </c:pivotFmt>
      <c:pivotFmt>
        <c:idx val="32"/>
        <c:dLbl>
          <c:idx val="0"/>
          <c:showLegendKey val="0"/>
          <c:showVal val="0"/>
          <c:showCatName val="0"/>
          <c:showSerName val="0"/>
          <c:showPercent val="0"/>
          <c:showBubbleSize val="0"/>
          <c:extLst>
            <c:ext xmlns:c15="http://schemas.microsoft.com/office/drawing/2012/chart" uri="{CE6537A1-D6FC-4f65-9D91-7224C49458BB}"/>
          </c:extLst>
        </c:dLbl>
      </c:pivotFmt>
      <c:pivotFmt>
        <c:idx val="33"/>
        <c:dLbl>
          <c:idx val="0"/>
          <c:showLegendKey val="0"/>
          <c:showVal val="0"/>
          <c:showCatName val="0"/>
          <c:showSerName val="0"/>
          <c:showPercent val="0"/>
          <c:showBubbleSize val="0"/>
          <c:extLst>
            <c:ext xmlns:c15="http://schemas.microsoft.com/office/drawing/2012/chart" uri="{CE6537A1-D6FC-4f65-9D91-7224C49458BB}"/>
          </c:extLst>
        </c:dLbl>
      </c:pivotFmt>
      <c:pivotFmt>
        <c:idx val="34"/>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3"/>
          </a:solidFill>
          <a:ln>
            <a:noFill/>
          </a:ln>
          <a:effectLst/>
        </c:spPr>
        <c:marker>
          <c:symbol val="none"/>
        </c:marker>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6"/>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7"/>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3"/>
          </a:solidFill>
          <a:ln>
            <a:noFill/>
          </a:ln>
          <a:effectLst/>
        </c:spPr>
        <c:marker>
          <c:symbol val="none"/>
        </c:marker>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3"/>
          </a:solidFill>
          <a:ln>
            <a:noFill/>
          </a:ln>
          <a:effectLst/>
        </c:spPr>
        <c:marker>
          <c:symbol val="none"/>
        </c:marker>
        <c:dLbl>
          <c:idx val="0"/>
          <c:layout>
            <c:manualLayout>
              <c:x val="-5.554826943966152E-2"/>
              <c:y val="3.750896842875497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67"/>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8"/>
        <c:spPr>
          <a:solidFill>
            <a:schemeClr val="accent3"/>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3"/>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3"/>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3"/>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3"/>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3"/>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3"/>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6"/>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7"/>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8"/>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9"/>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0"/>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1"/>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2"/>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3"/>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4"/>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5"/>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6"/>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7"/>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8"/>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9"/>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0"/>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1"/>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2"/>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3"/>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4"/>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5"/>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6"/>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7"/>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8"/>
        <c:spPr>
          <a:solidFill>
            <a:schemeClr val="accent3"/>
          </a:solidFill>
          <a:ln>
            <a:noFill/>
          </a:ln>
          <a:effectLst/>
        </c:spPr>
        <c:marker>
          <c:symbol val="circle"/>
          <c:size val="6"/>
          <c:spPr>
            <a:solidFill>
              <a:schemeClr val="lt1"/>
            </a:solidFill>
            <a:ln w="15875">
              <a:solidFill>
                <a:schemeClr val="accent3"/>
              </a:solid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9"/>
        <c:spPr>
          <a:solidFill>
            <a:schemeClr val="accent3"/>
          </a:solidFill>
          <a:ln>
            <a:noFill/>
          </a:ln>
          <a:effectLst/>
        </c:spPr>
        <c:marker>
          <c:symbol val="none"/>
        </c:marker>
        <c:dLbl>
          <c:idx val="0"/>
          <c:layout>
            <c:manualLayout>
              <c:x val="-3.1801548322233669E-2"/>
              <c:y val="-6.222961078207081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100"/>
        <c:spPr>
          <a:solidFill>
            <a:schemeClr val="accent3"/>
          </a:solidFill>
          <a:ln>
            <a:noFill/>
          </a:ln>
          <a:effectLst/>
        </c:spPr>
        <c:marker>
          <c:symbol val="none"/>
        </c:marker>
      </c:pivotFmt>
      <c:pivotFmt>
        <c:idx val="101"/>
        <c:spPr>
          <a:solidFill>
            <a:schemeClr val="accent3"/>
          </a:solidFill>
          <a:ln>
            <a:noFill/>
          </a:ln>
          <a:effectLst/>
        </c:spPr>
        <c:marker>
          <c:symbol val="none"/>
        </c:marker>
        <c:dLbl>
          <c:idx val="0"/>
          <c:layout>
            <c:manualLayout>
              <c:x val="-5.6624075754460402E-3"/>
              <c:y val="-4.264903627996709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102"/>
        <c:spPr>
          <a:solidFill>
            <a:schemeClr val="accent3"/>
          </a:solidFill>
          <a:ln>
            <a:noFill/>
          </a:ln>
          <a:effectLst/>
        </c:spPr>
        <c:marker>
          <c:symbol val="none"/>
        </c:marker>
        <c:dLbl>
          <c:idx val="0"/>
          <c:layout>
            <c:manualLayout>
              <c:x val="-3.1801548322233572E-2"/>
              <c:y val="-5.091513609442151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103"/>
        <c:spPr>
          <a:solidFill>
            <a:schemeClr val="accent3"/>
          </a:solidFill>
          <a:ln>
            <a:noFill/>
          </a:ln>
          <a:effectLst/>
        </c:spPr>
        <c:marker>
          <c:symbol val="none"/>
        </c:marker>
      </c:pivotFmt>
      <c:pivotFmt>
        <c:idx val="104"/>
        <c:spPr>
          <a:solidFill>
            <a:srgbClr val="9BBB59">
              <a:lumMod val="40000"/>
              <a:lumOff val="60000"/>
            </a:srgbClr>
          </a:solidFill>
          <a:ln>
            <a:solidFill>
              <a:srgbClr val="9BBB59">
                <a:lumMod val="40000"/>
                <a:lumOff val="60000"/>
              </a:srgbClr>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rgbClr val="8064A2">
              <a:lumMod val="40000"/>
              <a:lumOff val="60000"/>
            </a:srgbClr>
          </a:solidFill>
          <a:ln>
            <a:solidFill>
              <a:srgbClr val="8064A2">
                <a:lumMod val="40000"/>
                <a:lumOff val="60000"/>
              </a:srgbClr>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3">
              <a:tint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3">
              <a:tint val="7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3">
              <a:tint val="9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3">
              <a:shade val="9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3">
              <a:shade val="7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3">
              <a:shade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3">
              <a:tint val="58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3">
              <a:tint val="86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3">
              <a:shade val="86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3">
              <a:shade val="58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3">
              <a:tint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3">
              <a:shade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3">
              <a:tint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31"/>
        <c:spPr>
          <a:solidFill>
            <a:schemeClr val="accent3">
              <a:shade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'Pivot udvikling'!$C$3:$C$4</c:f>
              <c:strCache>
                <c:ptCount val="1"/>
                <c:pt idx="0">
                  <c:v>0-15 år</c:v>
                </c:pt>
              </c:strCache>
            </c:strRef>
          </c:tx>
          <c:spPr>
            <a:solidFill>
              <a:schemeClr val="accent3">
                <a:tint val="65000"/>
              </a:schemeClr>
            </a:solidFill>
            <a:ln>
              <a:noFill/>
            </a:ln>
            <a:effectLst/>
          </c:spPr>
          <c:invertIfNegative val="0"/>
          <c:dPt>
            <c:idx val="11"/>
            <c:invertIfNegative val="0"/>
            <c:bubble3D val="0"/>
            <c:extLst>
              <c:ext xmlns:c16="http://schemas.microsoft.com/office/drawing/2014/chart" uri="{C3380CC4-5D6E-409C-BE32-E72D297353CC}">
                <c16:uniqueId val="{00000000-C0C4-499B-9824-E3A76798E7CB}"/>
              </c:ext>
            </c:extLst>
          </c:dPt>
          <c:dPt>
            <c:idx val="12"/>
            <c:invertIfNegative val="0"/>
            <c:bubble3D val="0"/>
            <c:extLst>
              <c:ext xmlns:c16="http://schemas.microsoft.com/office/drawing/2014/chart" uri="{C3380CC4-5D6E-409C-BE32-E72D297353CC}">
                <c16:uniqueId val="{00000001-C0C4-499B-9824-E3A76798E7CB}"/>
              </c:ext>
            </c:extLst>
          </c:dPt>
          <c:dPt>
            <c:idx val="16"/>
            <c:invertIfNegative val="0"/>
            <c:bubble3D val="0"/>
            <c:extLst>
              <c:ext xmlns:c16="http://schemas.microsoft.com/office/drawing/2014/chart" uri="{C3380CC4-5D6E-409C-BE32-E72D297353CC}">
                <c16:uniqueId val="{00000002-C0C4-499B-9824-E3A76798E7CB}"/>
              </c:ext>
            </c:extLst>
          </c:dPt>
          <c:dPt>
            <c:idx val="29"/>
            <c:invertIfNegative val="0"/>
            <c:bubble3D val="0"/>
            <c:extLst>
              <c:ext xmlns:c16="http://schemas.microsoft.com/office/drawing/2014/chart" uri="{C3380CC4-5D6E-409C-BE32-E72D297353CC}">
                <c16:uniqueId val="{00000003-C0C4-499B-9824-E3A76798E7CB}"/>
              </c:ext>
            </c:extLst>
          </c:dPt>
          <c:dPt>
            <c:idx val="36"/>
            <c:invertIfNegative val="0"/>
            <c:bubble3D val="0"/>
            <c:extLst>
              <c:ext xmlns:c16="http://schemas.microsoft.com/office/drawing/2014/chart" uri="{C3380CC4-5D6E-409C-BE32-E72D297353CC}">
                <c16:uniqueId val="{00000004-C0C4-499B-9824-E3A76798E7CB}"/>
              </c:ext>
            </c:extLst>
          </c:dPt>
          <c:cat>
            <c:strRef>
              <c:f>'Pivot udvikling'!$B$5:$B$9</c:f>
              <c:strCache>
                <c:ptCount val="5"/>
                <c:pt idx="0">
                  <c:v> 2020</c:v>
                </c:pt>
                <c:pt idx="1">
                  <c:v> 2025</c:v>
                </c:pt>
                <c:pt idx="2">
                  <c:v> 2030</c:v>
                </c:pt>
                <c:pt idx="3">
                  <c:v> 2035</c:v>
                </c:pt>
                <c:pt idx="4">
                  <c:v> 2050</c:v>
                </c:pt>
              </c:strCache>
            </c:strRef>
          </c:cat>
          <c:val>
            <c:numRef>
              <c:f>'Pivot udvikling'!$C$5:$C$9</c:f>
              <c:numCache>
                <c:formatCode>_-* #,##0_-;\-* #,##0_-;_-* "-"??_-;_-@_-</c:formatCode>
                <c:ptCount val="5"/>
                <c:pt idx="0">
                  <c:v>101328</c:v>
                </c:pt>
                <c:pt idx="1">
                  <c:v>102012</c:v>
                </c:pt>
                <c:pt idx="2">
                  <c:v>107622</c:v>
                </c:pt>
                <c:pt idx="3">
                  <c:v>113941</c:v>
                </c:pt>
                <c:pt idx="4">
                  <c:v>121516</c:v>
                </c:pt>
              </c:numCache>
            </c:numRef>
          </c:val>
          <c:extLst>
            <c:ext xmlns:c16="http://schemas.microsoft.com/office/drawing/2014/chart" uri="{C3380CC4-5D6E-409C-BE32-E72D297353CC}">
              <c16:uniqueId val="{00000005-C0C4-499B-9824-E3A76798E7CB}"/>
            </c:ext>
          </c:extLst>
        </c:ser>
        <c:ser>
          <c:idx val="1"/>
          <c:order val="1"/>
          <c:tx>
            <c:strRef>
              <c:f>'Pivot udvikling'!$D$3:$D$4</c:f>
              <c:strCache>
                <c:ptCount val="1"/>
                <c:pt idx="0">
                  <c:v>16-79 år</c:v>
                </c:pt>
              </c:strCache>
            </c:strRef>
          </c:tx>
          <c:spPr>
            <a:solidFill>
              <a:schemeClr val="accent3"/>
            </a:solidFill>
            <a:ln>
              <a:noFill/>
            </a:ln>
            <a:effectLst/>
          </c:spPr>
          <c:invertIfNegative val="0"/>
          <c:cat>
            <c:strRef>
              <c:f>'Pivot udvikling'!$B$5:$B$9</c:f>
              <c:strCache>
                <c:ptCount val="5"/>
                <c:pt idx="0">
                  <c:v> 2020</c:v>
                </c:pt>
                <c:pt idx="1">
                  <c:v> 2025</c:v>
                </c:pt>
                <c:pt idx="2">
                  <c:v> 2030</c:v>
                </c:pt>
                <c:pt idx="3">
                  <c:v> 2035</c:v>
                </c:pt>
                <c:pt idx="4">
                  <c:v> 2050</c:v>
                </c:pt>
              </c:strCache>
            </c:strRef>
          </c:cat>
          <c:val>
            <c:numRef>
              <c:f>'Pivot udvikling'!$D$5:$D$9</c:f>
              <c:numCache>
                <c:formatCode>_-* #,##0_-;\-* #,##0_-;_-* "-"??_-;_-@_-</c:formatCode>
                <c:ptCount val="5"/>
                <c:pt idx="0">
                  <c:v>523094</c:v>
                </c:pt>
                <c:pt idx="1">
                  <c:v>548849</c:v>
                </c:pt>
                <c:pt idx="2">
                  <c:v>569136</c:v>
                </c:pt>
                <c:pt idx="3">
                  <c:v>580045</c:v>
                </c:pt>
                <c:pt idx="4">
                  <c:v>606670</c:v>
                </c:pt>
              </c:numCache>
            </c:numRef>
          </c:val>
          <c:extLst>
            <c:ext xmlns:c16="http://schemas.microsoft.com/office/drawing/2014/chart" uri="{C3380CC4-5D6E-409C-BE32-E72D297353CC}">
              <c16:uniqueId val="{00000006-C0C4-499B-9824-E3A76798E7CB}"/>
            </c:ext>
          </c:extLst>
        </c:ser>
        <c:ser>
          <c:idx val="2"/>
          <c:order val="2"/>
          <c:tx>
            <c:strRef>
              <c:f>'Pivot udvikling'!$E$3:$E$4</c:f>
              <c:strCache>
                <c:ptCount val="1"/>
                <c:pt idx="0">
                  <c:v>80+ år</c:v>
                </c:pt>
              </c:strCache>
            </c:strRef>
          </c:tx>
          <c:spPr>
            <a:solidFill>
              <a:schemeClr val="accent3">
                <a:shade val="65000"/>
              </a:schemeClr>
            </a:solidFill>
            <a:ln>
              <a:noFill/>
            </a:ln>
            <a:effectLst/>
          </c:spPr>
          <c:invertIfNegative val="0"/>
          <c:cat>
            <c:strRef>
              <c:f>'Pivot udvikling'!$B$5:$B$9</c:f>
              <c:strCache>
                <c:ptCount val="5"/>
                <c:pt idx="0">
                  <c:v> 2020</c:v>
                </c:pt>
                <c:pt idx="1">
                  <c:v> 2025</c:v>
                </c:pt>
                <c:pt idx="2">
                  <c:v> 2030</c:v>
                </c:pt>
                <c:pt idx="3">
                  <c:v> 2035</c:v>
                </c:pt>
                <c:pt idx="4">
                  <c:v> 2050</c:v>
                </c:pt>
              </c:strCache>
            </c:strRef>
          </c:cat>
          <c:val>
            <c:numRef>
              <c:f>'Pivot udvikling'!$E$5:$E$9</c:f>
              <c:numCache>
                <c:formatCode>_-* #,##0_-;\-* #,##0_-;_-* "-"??_-;_-@_-</c:formatCode>
                <c:ptCount val="5"/>
                <c:pt idx="0">
                  <c:v>13473</c:v>
                </c:pt>
                <c:pt idx="1">
                  <c:v>16214</c:v>
                </c:pt>
                <c:pt idx="2">
                  <c:v>20684</c:v>
                </c:pt>
                <c:pt idx="3">
                  <c:v>23188</c:v>
                </c:pt>
                <c:pt idx="4">
                  <c:v>34931</c:v>
                </c:pt>
              </c:numCache>
            </c:numRef>
          </c:val>
          <c:extLst>
            <c:ext xmlns:c16="http://schemas.microsoft.com/office/drawing/2014/chart" uri="{C3380CC4-5D6E-409C-BE32-E72D297353CC}">
              <c16:uniqueId val="{00000007-C0C4-499B-9824-E3A76798E7CB}"/>
            </c:ext>
          </c:extLst>
        </c:ser>
        <c:dLbls>
          <c:showLegendKey val="0"/>
          <c:showVal val="0"/>
          <c:showCatName val="0"/>
          <c:showSerName val="0"/>
          <c:showPercent val="0"/>
          <c:showBubbleSize val="0"/>
        </c:dLbls>
        <c:gapWidth val="150"/>
        <c:overlap val="100"/>
        <c:axId val="506377703"/>
        <c:axId val="506379343"/>
      </c:barChart>
      <c:catAx>
        <c:axId val="506377703"/>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da-DK"/>
                  <a:t>År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da-DK"/>
          </a:p>
        </c:txPr>
        <c:crossAx val="506379343"/>
        <c:crosses val="autoZero"/>
        <c:auto val="1"/>
        <c:lblAlgn val="ctr"/>
        <c:lblOffset val="100"/>
        <c:noMultiLvlLbl val="0"/>
      </c:catAx>
      <c:valAx>
        <c:axId val="506379343"/>
        <c:scaling>
          <c:orientation val="minMax"/>
        </c:scaling>
        <c:delete val="1"/>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da-DK"/>
                  <a:t>Antal borgere per år </a:t>
                </a:r>
              </a:p>
            </c:rich>
          </c:tx>
          <c:layout>
            <c:manualLayout>
              <c:xMode val="edge"/>
              <c:yMode val="edge"/>
              <c:x val="4.5833329574037927E-2"/>
              <c:y val="0.20206418283445987"/>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da-DK"/>
            </a:p>
          </c:txPr>
        </c:title>
        <c:numFmt formatCode="_-* #,##0_-;\-* #,##0_-;_-* &quot;-&quot;??_-;_-@_-" sourceLinked="1"/>
        <c:majorTickMark val="none"/>
        <c:minorTickMark val="none"/>
        <c:tickLblPos val="nextTo"/>
        <c:crossAx val="506377703"/>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dk1">
                    <a:lumMod val="65000"/>
                    <a:lumOff val="35000"/>
                  </a:schemeClr>
                </a:solidFill>
                <a:latin typeface="+mn-lt"/>
                <a:ea typeface="+mn-ea"/>
                <a:cs typeface="+mn-cs"/>
              </a:defRPr>
            </a:pPr>
            <a:endParaRPr lang="da-DK"/>
          </a:p>
        </c:txPr>
      </c:dTable>
      <c:spPr>
        <a:pattFill prst="ltDnDiag">
          <a:fgClr>
            <a:schemeClr val="dk1">
              <a:lumMod val="15000"/>
              <a:lumOff val="85000"/>
            </a:schemeClr>
          </a:fgClr>
          <a:bgClr>
            <a:schemeClr val="lt1"/>
          </a:bgClr>
        </a:pattFill>
        <a:ln>
          <a:noFill/>
        </a:ln>
        <a:effectLst/>
      </c:spPr>
    </c:plotArea>
    <c:plotVisOnly val="1"/>
    <c:dispBlanksAs val="gap"/>
    <c:showDLblsOverMax val="0"/>
    <c:extLst/>
  </c:chart>
  <c:spPr>
    <a:solidFill>
      <a:schemeClr val="lt1"/>
    </a:solidFill>
    <a:ln w="9525" cap="flat" cmpd="sng" algn="ctr">
      <a:solidFill>
        <a:schemeClr val="dk1">
          <a:lumMod val="15000"/>
          <a:lumOff val="85000"/>
        </a:schemeClr>
      </a:solidFill>
      <a:round/>
    </a:ln>
    <a:effectLst/>
  </c:spPr>
  <c:txPr>
    <a:bodyPr/>
    <a:lstStyle/>
    <a:p>
      <a:pPr>
        <a:defRPr sz="1800"/>
      </a:pPr>
      <a:endParaRPr lang="da-DK"/>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c:style val="2"/>
  <c:chart>
    <c:autoTitleDeleted val="1"/>
    <c:plotArea>
      <c:layout/>
      <c:barChart>
        <c:barDir val="col"/>
        <c:grouping val="stacked"/>
        <c:varyColors val="0"/>
        <c:ser>
          <c:idx val="0"/>
          <c:order val="0"/>
          <c:tx>
            <c:v>Moderniseringsplanen - akkumuleret</c:v>
          </c:tx>
          <c:spPr>
            <a:solidFill>
              <a:srgbClr val="ED7D31"/>
            </a:solidFill>
            <a:ln>
              <a:noFill/>
            </a:ln>
          </c:spPr>
          <c:invertIfNegative val="0"/>
          <c:cat>
            <c:numLit>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Lit>
          </c:cat>
          <c:val>
            <c:numLit>
              <c:formatCode>General</c:formatCode>
              <c:ptCount val="29"/>
              <c:pt idx="0">
                <c:v>68</c:v>
              </c:pt>
              <c:pt idx="1">
                <c:v>68</c:v>
              </c:pt>
              <c:pt idx="2">
                <c:v>283</c:v>
              </c:pt>
              <c:pt idx="3">
                <c:v>451</c:v>
              </c:pt>
              <c:pt idx="4">
                <c:v>372</c:v>
              </c:pt>
              <c:pt idx="5">
                <c:v>404</c:v>
              </c:pt>
              <c:pt idx="6">
                <c:v>524</c:v>
              </c:pt>
              <c:pt idx="7">
                <c:v>584</c:v>
              </c:pt>
              <c:pt idx="8">
                <c:v>584</c:v>
              </c:pt>
              <c:pt idx="9">
                <c:v>584</c:v>
              </c:pt>
              <c:pt idx="10">
                <c:v>664</c:v>
              </c:pt>
              <c:pt idx="11">
                <c:v>664</c:v>
              </c:pt>
              <c:pt idx="12">
                <c:v>664</c:v>
              </c:pt>
              <c:pt idx="13">
                <c:v>664</c:v>
              </c:pt>
              <c:pt idx="14">
                <c:v>664</c:v>
              </c:pt>
              <c:pt idx="15">
                <c:v>664</c:v>
              </c:pt>
              <c:pt idx="16">
                <c:v>664</c:v>
              </c:pt>
              <c:pt idx="17">
                <c:v>664</c:v>
              </c:pt>
              <c:pt idx="18">
                <c:v>734</c:v>
              </c:pt>
              <c:pt idx="19">
                <c:v>734</c:v>
              </c:pt>
              <c:pt idx="20">
                <c:v>734</c:v>
              </c:pt>
              <c:pt idx="21">
                <c:v>734</c:v>
              </c:pt>
              <c:pt idx="22">
                <c:v>734</c:v>
              </c:pt>
              <c:pt idx="23">
                <c:v>734</c:v>
              </c:pt>
              <c:pt idx="24">
                <c:v>734</c:v>
              </c:pt>
              <c:pt idx="25">
                <c:v>734</c:v>
              </c:pt>
              <c:pt idx="26">
                <c:v>734</c:v>
              </c:pt>
              <c:pt idx="27">
                <c:v>734</c:v>
              </c:pt>
              <c:pt idx="28">
                <c:v>734</c:v>
              </c:pt>
            </c:numLit>
          </c:val>
          <c:extLst>
            <c:ext xmlns:c16="http://schemas.microsoft.com/office/drawing/2014/chart" uri="{C3380CC4-5D6E-409C-BE32-E72D297353CC}">
              <c16:uniqueId val="{00000000-6FA9-4127-9552-3B05476B8BA5}"/>
            </c:ext>
          </c:extLst>
        </c:ser>
        <c:ser>
          <c:idx val="1"/>
          <c:order val="1"/>
          <c:tx>
            <c:v>Hensigtserklæringer - akkumuleret</c:v>
          </c:tx>
          <c:spPr>
            <a:solidFill>
              <a:srgbClr val="A5A5A5"/>
            </a:solidFill>
            <a:ln>
              <a:noFill/>
            </a:ln>
          </c:spPr>
          <c:invertIfNegative val="0"/>
          <c:cat>
            <c:numLit>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Lit>
          </c:cat>
          <c:val>
            <c:numLit>
              <c:formatCode>General</c:formatCode>
              <c:ptCount val="29"/>
              <c:pt idx="0">
                <c:v>0</c:v>
              </c:pt>
              <c:pt idx="1">
                <c:v>0</c:v>
              </c:pt>
              <c:pt idx="2">
                <c:v>0</c:v>
              </c:pt>
              <c:pt idx="3">
                <c:v>0</c:v>
              </c:pt>
              <c:pt idx="4">
                <c:v>150</c:v>
              </c:pt>
              <c:pt idx="5">
                <c:v>200</c:v>
              </c:pt>
              <c:pt idx="6">
                <c:v>200</c:v>
              </c:pt>
              <c:pt idx="7">
                <c:v>320</c:v>
              </c:pt>
              <c:pt idx="8">
                <c:v>360</c:v>
              </c:pt>
              <c:pt idx="9">
                <c:v>360</c:v>
              </c:pt>
              <c:pt idx="10">
                <c:v>360</c:v>
              </c:pt>
              <c:pt idx="11">
                <c:v>360</c:v>
              </c:pt>
              <c:pt idx="12">
                <c:v>360</c:v>
              </c:pt>
              <c:pt idx="13">
                <c:v>520</c:v>
              </c:pt>
              <c:pt idx="14">
                <c:v>520</c:v>
              </c:pt>
              <c:pt idx="15">
                <c:v>520</c:v>
              </c:pt>
              <c:pt idx="16">
                <c:v>520</c:v>
              </c:pt>
              <c:pt idx="17">
                <c:v>520</c:v>
              </c:pt>
              <c:pt idx="18">
                <c:v>590</c:v>
              </c:pt>
              <c:pt idx="19">
                <c:v>590</c:v>
              </c:pt>
              <c:pt idx="20">
                <c:v>590</c:v>
              </c:pt>
              <c:pt idx="21">
                <c:v>725</c:v>
              </c:pt>
              <c:pt idx="22">
                <c:v>725</c:v>
              </c:pt>
              <c:pt idx="23">
                <c:v>725</c:v>
              </c:pt>
              <c:pt idx="24">
                <c:v>725</c:v>
              </c:pt>
              <c:pt idx="25">
                <c:v>725</c:v>
              </c:pt>
              <c:pt idx="26">
                <c:v>725</c:v>
              </c:pt>
              <c:pt idx="27">
                <c:v>725</c:v>
              </c:pt>
              <c:pt idx="28">
                <c:v>725</c:v>
              </c:pt>
            </c:numLit>
          </c:val>
          <c:extLst>
            <c:ext xmlns:c16="http://schemas.microsoft.com/office/drawing/2014/chart" uri="{C3380CC4-5D6E-409C-BE32-E72D297353CC}">
              <c16:uniqueId val="{00000001-6FA9-4127-9552-3B05476B8BA5}"/>
            </c:ext>
          </c:extLst>
        </c:ser>
        <c:ser>
          <c:idx val="2"/>
          <c:order val="2"/>
          <c:tx>
            <c:v>Udbygningsplan - akkumuleret</c:v>
          </c:tx>
          <c:spPr>
            <a:solidFill>
              <a:srgbClr val="FFC000"/>
            </a:solidFill>
            <a:ln>
              <a:noFill/>
            </a:ln>
          </c:spPr>
          <c:invertIfNegative val="0"/>
          <c:cat>
            <c:numLit>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Lit>
          </c:cat>
          <c:val>
            <c:numLit>
              <c:formatCode>General</c:formatCode>
              <c:ptCount val="29"/>
              <c:pt idx="0">
                <c:v>0</c:v>
              </c:pt>
              <c:pt idx="1">
                <c:v>0</c:v>
              </c:pt>
              <c:pt idx="2">
                <c:v>0</c:v>
              </c:pt>
              <c:pt idx="3">
                <c:v>0</c:v>
              </c:pt>
              <c:pt idx="4">
                <c:v>86</c:v>
              </c:pt>
              <c:pt idx="5">
                <c:v>86</c:v>
              </c:pt>
              <c:pt idx="6">
                <c:v>156</c:v>
              </c:pt>
              <c:pt idx="7">
                <c:v>156</c:v>
              </c:pt>
              <c:pt idx="8">
                <c:v>236</c:v>
              </c:pt>
              <c:pt idx="9">
                <c:v>376</c:v>
              </c:pt>
              <c:pt idx="10">
                <c:v>456</c:v>
              </c:pt>
              <c:pt idx="11">
                <c:v>456</c:v>
              </c:pt>
              <c:pt idx="12">
                <c:v>456</c:v>
              </c:pt>
              <c:pt idx="13">
                <c:v>681</c:v>
              </c:pt>
              <c:pt idx="14">
                <c:v>956</c:v>
              </c:pt>
              <c:pt idx="15">
                <c:v>996</c:v>
              </c:pt>
              <c:pt idx="16">
                <c:v>1131</c:v>
              </c:pt>
              <c:pt idx="17">
                <c:v>1131</c:v>
              </c:pt>
              <c:pt idx="18">
                <c:v>1131</c:v>
              </c:pt>
              <c:pt idx="19">
                <c:v>1221</c:v>
              </c:pt>
              <c:pt idx="20">
                <c:v>1491</c:v>
              </c:pt>
              <c:pt idx="21">
                <c:v>1491</c:v>
              </c:pt>
              <c:pt idx="22">
                <c:v>1491</c:v>
              </c:pt>
              <c:pt idx="23">
                <c:v>1741</c:v>
              </c:pt>
              <c:pt idx="24">
                <c:v>1741</c:v>
              </c:pt>
              <c:pt idx="25">
                <c:v>1781</c:v>
              </c:pt>
              <c:pt idx="26">
                <c:v>1956</c:v>
              </c:pt>
              <c:pt idx="27">
                <c:v>2091</c:v>
              </c:pt>
              <c:pt idx="28">
                <c:v>2241</c:v>
              </c:pt>
            </c:numLit>
          </c:val>
          <c:extLst>
            <c:ext xmlns:c16="http://schemas.microsoft.com/office/drawing/2014/chart" uri="{C3380CC4-5D6E-409C-BE32-E72D297353CC}">
              <c16:uniqueId val="{00000002-6FA9-4127-9552-3B05476B8BA5}"/>
            </c:ext>
          </c:extLst>
        </c:ser>
        <c:dLbls>
          <c:showLegendKey val="0"/>
          <c:showVal val="0"/>
          <c:showCatName val="0"/>
          <c:showSerName val="0"/>
          <c:showPercent val="0"/>
          <c:showBubbleSize val="0"/>
        </c:dLbls>
        <c:gapWidth val="150"/>
        <c:overlap val="100"/>
        <c:axId val="71479856"/>
        <c:axId val="169661152"/>
      </c:barChart>
      <c:lineChart>
        <c:grouping val="standard"/>
        <c:varyColors val="0"/>
        <c:ser>
          <c:idx val="3"/>
          <c:order val="3"/>
          <c:tx>
            <c:v>Behov for nye plejeboligpladser</c:v>
          </c:tx>
          <c:spPr>
            <a:ln w="28575" cap="rnd">
              <a:solidFill>
                <a:srgbClr val="4472C4"/>
              </a:solidFill>
              <a:prstDash val="solid"/>
              <a:round/>
            </a:ln>
          </c:spPr>
          <c:marker>
            <c:symbol val="none"/>
          </c:marker>
          <c:cat>
            <c:numLit>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Lit>
          </c:cat>
          <c:val>
            <c:numLit>
              <c:formatCode>General</c:formatCode>
              <c:ptCount val="29"/>
              <c:pt idx="0">
                <c:v>158.64961347882388</c:v>
              </c:pt>
              <c:pt idx="1">
                <c:v>225.64961347882388</c:v>
              </c:pt>
              <c:pt idx="2">
                <c:v>305.50735057245362</c:v>
              </c:pt>
              <c:pt idx="3">
                <c:v>397.52680602995872</c:v>
              </c:pt>
              <c:pt idx="4">
                <c:v>500.14296636192501</c:v>
              </c:pt>
              <c:pt idx="5">
                <c:v>613.59484417568399</c:v>
              </c:pt>
              <c:pt idx="6">
                <c:v>736.44679442603899</c:v>
              </c:pt>
              <c:pt idx="7">
                <c:v>866.10019668387315</c:v>
              </c:pt>
              <c:pt idx="8">
                <c:v>999.93558062908494</c:v>
              </c:pt>
              <c:pt idx="9">
                <c:v>1141.6339970819909</c:v>
              </c:pt>
              <c:pt idx="10">
                <c:v>1289.9412889309965</c:v>
              </c:pt>
              <c:pt idx="11">
                <c:v>1436.6200620123145</c:v>
              </c:pt>
              <c:pt idx="12">
                <c:v>1578.2384940562317</c:v>
              </c:pt>
              <c:pt idx="13">
                <c:v>1713.5581709059065</c:v>
              </c:pt>
              <c:pt idx="14">
                <c:v>1847.2490965780962</c:v>
              </c:pt>
              <c:pt idx="15">
                <c:v>1978.1029588507142</c:v>
              </c:pt>
              <c:pt idx="16">
                <c:v>2102.6421396322539</c:v>
              </c:pt>
              <c:pt idx="17">
                <c:v>2225.3498281931174</c:v>
              </c:pt>
              <c:pt idx="18">
                <c:v>2349.7415188553673</c:v>
              </c:pt>
              <c:pt idx="19">
                <c:v>2474.6172651352581</c:v>
              </c:pt>
              <c:pt idx="20">
                <c:v>2599.7800433627535</c:v>
              </c:pt>
              <c:pt idx="21">
                <c:v>2727.644531690341</c:v>
              </c:pt>
              <c:pt idx="22">
                <c:v>2860.433925125963</c:v>
              </c:pt>
              <c:pt idx="23">
                <c:v>2999.2712765297265</c:v>
              </c:pt>
              <c:pt idx="24">
                <c:v>3143.7218960566815</c:v>
              </c:pt>
              <c:pt idx="25">
                <c:v>3293.135165019482</c:v>
              </c:pt>
              <c:pt idx="26">
                <c:v>3447.3925398757119</c:v>
              </c:pt>
              <c:pt idx="27">
                <c:v>3602.6980630141857</c:v>
              </c:pt>
              <c:pt idx="28">
                <c:v>3757.4936017208483</c:v>
              </c:pt>
            </c:numLit>
          </c:val>
          <c:smooth val="0"/>
          <c:extLst>
            <c:ext xmlns:c16="http://schemas.microsoft.com/office/drawing/2014/chart" uri="{C3380CC4-5D6E-409C-BE32-E72D297353CC}">
              <c16:uniqueId val="{00000003-6FA9-4127-9552-3B05476B8BA5}"/>
            </c:ext>
          </c:extLst>
        </c:ser>
        <c:dLbls>
          <c:showLegendKey val="0"/>
          <c:showVal val="0"/>
          <c:showCatName val="0"/>
          <c:showSerName val="0"/>
          <c:showPercent val="0"/>
          <c:showBubbleSize val="0"/>
        </c:dLbls>
        <c:marker val="1"/>
        <c:smooth val="0"/>
        <c:axId val="71479856"/>
        <c:axId val="169661152"/>
      </c:lineChart>
      <c:valAx>
        <c:axId val="169661152"/>
        <c:scaling>
          <c:orientation val="minMax"/>
        </c:scaling>
        <c:delete val="0"/>
        <c:axPos val="l"/>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da-DK"/>
          </a:p>
        </c:txPr>
        <c:crossAx val="71479856"/>
        <c:crosses val="autoZero"/>
        <c:crossBetween val="between"/>
      </c:valAx>
      <c:catAx>
        <c:axId val="71479856"/>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da-DK"/>
          </a:p>
        </c:txPr>
        <c:crossAx val="169661152"/>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da-DK"/>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da-DK" sz="1000" b="0" i="0" u="none" strike="noStrike" kern="1200" baseline="0">
          <a:solidFill>
            <a:srgbClr val="000000"/>
          </a:solidFill>
          <a:latin typeface="Calibri"/>
        </a:defRPr>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[Prognose krematorier i KK v.1.7.xlsx]Pivot (korrigeret)!Pivottabel6</c:name>
    <c:fmtId val="41"/>
  </c:pivotSource>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da-DK"/>
              <a:t>Prognose - Kremationer </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da-DK"/>
        </a:p>
      </c:txPr>
    </c:title>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2225" cap="rnd">
            <a:solidFill>
              <a:schemeClr val="accent1"/>
            </a:solidFill>
            <a:round/>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5"/>
      </c:pivotFmt>
      <c:pivotFmt>
        <c:idx val="6"/>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7"/>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8"/>
      </c:pivotFmt>
      <c:pivotFmt>
        <c:idx val="9"/>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0"/>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1"/>
      </c:pivotFmt>
      <c:pivotFmt>
        <c:idx val="12"/>
      </c:pivotFmt>
      <c:pivotFmt>
        <c:idx val="13"/>
      </c:pivotFmt>
      <c:pivotFmt>
        <c:idx val="14"/>
      </c:pivotFmt>
      <c:pivotFmt>
        <c:idx val="15"/>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6"/>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7"/>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8"/>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19"/>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20"/>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21"/>
      </c:pivotFmt>
      <c:pivotFmt>
        <c:idx val="22"/>
        <c:dLbl>
          <c:idx val="0"/>
          <c:layout>
            <c:manualLayout>
              <c:x val="-1.7606875787084687E-2"/>
              <c:y val="-6.1252670059983506E-2"/>
            </c:manualLayout>
          </c:layout>
          <c:tx>
            <c:rich>
              <a:bodyPr/>
              <a:lstStyle/>
              <a:p>
                <a:r>
                  <a:rPr lang="da-DK"/>
                  <a:t>Tilføj tekst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23"/>
        <c:dLbl>
          <c:idx val="0"/>
          <c:layout>
            <c:manualLayout>
              <c:x val="3.0664757487362856E-3"/>
              <c:y val="5.5120624388511445E-2"/>
            </c:manualLayout>
          </c:layout>
          <c:tx>
            <c:rich>
              <a:bodyPr/>
              <a:lstStyle/>
              <a:p>
                <a:r>
                  <a:rPr lang="da-DK"/>
                  <a:t>Tilføj tekst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24"/>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25"/>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26"/>
        <c:dLbl>
          <c:idx val="0"/>
          <c:dLblPos val="t"/>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222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8"/>
        <c:dLbl>
          <c:idx val="0"/>
          <c:showLegendKey val="0"/>
          <c:showVal val="0"/>
          <c:showCatName val="0"/>
          <c:showSerName val="0"/>
          <c:showPercent val="0"/>
          <c:showBubbleSize val="0"/>
          <c:extLst>
            <c:ext xmlns:c15="http://schemas.microsoft.com/office/drawing/2012/chart" uri="{CE6537A1-D6FC-4f65-9D91-7224C49458BB}"/>
          </c:extLst>
        </c:dLbl>
      </c:pivotFmt>
      <c:pivotFmt>
        <c:idx val="29"/>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2225"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31"/>
        <c:dLbl>
          <c:idx val="0"/>
          <c:showLegendKey val="0"/>
          <c:showVal val="0"/>
          <c:showCatName val="0"/>
          <c:showSerName val="0"/>
          <c:showPercent val="0"/>
          <c:showBubbleSize val="0"/>
          <c:extLst>
            <c:ext xmlns:c15="http://schemas.microsoft.com/office/drawing/2012/chart" uri="{CE6537A1-D6FC-4f65-9D91-7224C49458BB}"/>
          </c:extLst>
        </c:dLbl>
      </c:pivotFmt>
      <c:pivotFmt>
        <c:idx val="32"/>
        <c:dLbl>
          <c:idx val="0"/>
          <c:showLegendKey val="0"/>
          <c:showVal val="0"/>
          <c:showCatName val="0"/>
          <c:showSerName val="0"/>
          <c:showPercent val="0"/>
          <c:showBubbleSize val="0"/>
          <c:extLst>
            <c:ext xmlns:c15="http://schemas.microsoft.com/office/drawing/2012/chart" uri="{CE6537A1-D6FC-4f65-9D91-7224C49458BB}"/>
          </c:extLst>
        </c:dLbl>
      </c:pivotFmt>
      <c:pivotFmt>
        <c:idx val="33"/>
        <c:dLbl>
          <c:idx val="0"/>
          <c:showLegendKey val="0"/>
          <c:showVal val="0"/>
          <c:showCatName val="0"/>
          <c:showSerName val="0"/>
          <c:showPercent val="0"/>
          <c:showBubbleSize val="0"/>
          <c:extLst>
            <c:ext xmlns:c15="http://schemas.microsoft.com/office/drawing/2012/chart" uri="{CE6537A1-D6FC-4f65-9D91-7224C49458BB}"/>
          </c:extLst>
        </c:dLbl>
      </c:pivotFmt>
      <c:pivotFmt>
        <c:idx val="34"/>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2225" cap="rnd">
            <a:solidFill>
              <a:schemeClr val="accent1"/>
            </a:solidFill>
            <a:round/>
          </a:ln>
          <a:effectLst/>
        </c:spPr>
        <c:marker>
          <c:symbol val="none"/>
        </c:marker>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6"/>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7"/>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2225" cap="rnd">
            <a:solidFill>
              <a:schemeClr val="accent1"/>
            </a:solidFill>
            <a:round/>
          </a:ln>
          <a:effectLst/>
        </c:spPr>
        <c:marker>
          <c:symbol val="none"/>
        </c:marker>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w="2222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w="22225"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2225" cap="rnd">
            <a:solidFill>
              <a:schemeClr val="accent6"/>
            </a:solidFill>
            <a:round/>
          </a:ln>
          <a:effectLst/>
        </c:spPr>
        <c:marker>
          <c:symbol val="none"/>
        </c:marker>
        <c:dLbl>
          <c:idx val="0"/>
          <c:layout>
            <c:manualLayout>
              <c:x val="-5.554826943966152E-2"/>
              <c:y val="3.750896842875497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67"/>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8"/>
        <c:spPr>
          <a:solidFill>
            <a:schemeClr val="accent1"/>
          </a:solidFill>
          <a:ln w="22225" cap="rnd">
            <a:solidFill>
              <a:schemeClr val="accent1"/>
            </a:solidFill>
            <a:round/>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2225" cap="rnd">
            <a:solidFill>
              <a:schemeClr val="accent1"/>
            </a:solidFill>
            <a:round/>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w="22225" cap="rnd">
            <a:solidFill>
              <a:schemeClr val="accent1"/>
            </a:solidFill>
            <a:round/>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w="22225" cap="rnd">
            <a:solidFill>
              <a:schemeClr val="accent1"/>
            </a:solidFill>
            <a:round/>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w="22225" cap="rnd">
            <a:solidFill>
              <a:schemeClr val="accent1"/>
            </a:solidFill>
            <a:round/>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w="22225" cap="rnd">
            <a:solidFill>
              <a:schemeClr val="accent1"/>
            </a:solidFill>
            <a:round/>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w="22225" cap="rnd">
            <a:solidFill>
              <a:schemeClr val="accent1"/>
            </a:solidFill>
            <a:round/>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6"/>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7"/>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8"/>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9"/>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0"/>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1"/>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2"/>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3"/>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4"/>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5"/>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6"/>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7"/>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8"/>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9"/>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0"/>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1"/>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2"/>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3"/>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4"/>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5"/>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6"/>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7"/>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8"/>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9"/>
        <c:spPr>
          <a:solidFill>
            <a:schemeClr val="accent1"/>
          </a:solidFill>
          <a:ln w="22225" cap="rnd">
            <a:solidFill>
              <a:schemeClr val="accent6"/>
            </a:solidFill>
            <a:round/>
          </a:ln>
          <a:effectLst/>
        </c:spPr>
        <c:marker>
          <c:symbol val="none"/>
        </c:marker>
        <c:dLbl>
          <c:idx val="0"/>
          <c:layout>
            <c:manualLayout>
              <c:x val="-3.1801548322233669E-2"/>
              <c:y val="-6.222961078207081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100"/>
        <c:spPr>
          <a:solidFill>
            <a:schemeClr val="accent1"/>
          </a:solidFill>
          <a:ln w="22225" cap="rnd">
            <a:solidFill>
              <a:schemeClr val="accent6"/>
            </a:solidFill>
            <a:round/>
          </a:ln>
          <a:effectLst/>
        </c:spPr>
        <c:marker>
          <c:symbol val="none"/>
        </c:marker>
      </c:pivotFmt>
      <c:pivotFmt>
        <c:idx val="101"/>
        <c:spPr>
          <a:solidFill>
            <a:schemeClr val="accent1"/>
          </a:solidFill>
          <a:ln w="22225" cap="rnd">
            <a:solidFill>
              <a:schemeClr val="accent6"/>
            </a:solidFill>
            <a:round/>
          </a:ln>
          <a:effectLst/>
        </c:spPr>
        <c:marker>
          <c:symbol val="none"/>
        </c:marker>
        <c:dLbl>
          <c:idx val="0"/>
          <c:layout>
            <c:manualLayout>
              <c:x val="-5.6624075754460402E-3"/>
              <c:y val="-4.264903627996709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102"/>
        <c:spPr>
          <a:solidFill>
            <a:schemeClr val="accent1"/>
          </a:solidFill>
          <a:ln w="22225" cap="rnd">
            <a:solidFill>
              <a:schemeClr val="bg1">
                <a:lumMod val="85000"/>
              </a:schemeClr>
            </a:solidFill>
            <a:round/>
          </a:ln>
          <a:effectLst/>
        </c:spPr>
        <c:marker>
          <c:symbol val="none"/>
        </c:marker>
        <c:dLbl>
          <c:idx val="0"/>
          <c:layout>
            <c:manualLayout>
              <c:x val="-3.1801548322233572E-2"/>
              <c:y val="-5.091513609442151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103"/>
        <c:spPr>
          <a:solidFill>
            <a:schemeClr val="accent1"/>
          </a:solidFill>
          <a:ln w="22225" cap="rnd">
            <a:solidFill>
              <a:schemeClr val="accent6"/>
            </a:solidFill>
            <a:round/>
          </a:ln>
          <a:effectLst/>
        </c:spPr>
        <c:marker>
          <c:symbol val="none"/>
        </c:marker>
      </c:pivotFmt>
      <c:pivotFmt>
        <c:idx val="104"/>
        <c:spPr>
          <a:solidFill>
            <a:schemeClr val="accent1"/>
          </a:solidFill>
          <a:ln w="2222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2225" cap="rnd">
            <a:solidFill>
              <a:schemeClr val="accent6"/>
            </a:solidFill>
            <a:round/>
          </a:ln>
          <a:effectLst/>
        </c:spPr>
        <c:marker>
          <c:symbol val="none"/>
        </c:marker>
        <c:dLbl>
          <c:idx val="0"/>
          <c:layout>
            <c:manualLayout>
              <c:x val="-5.6624075754460402E-3"/>
              <c:y val="-4.264903627996709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106"/>
        <c:spPr>
          <a:solidFill>
            <a:schemeClr val="accent1"/>
          </a:solidFill>
          <a:ln w="22225" cap="rnd">
            <a:solidFill>
              <a:schemeClr val="accent6"/>
            </a:solidFill>
            <a:round/>
          </a:ln>
          <a:effectLst/>
        </c:spPr>
        <c:marker>
          <c:symbol val="none"/>
        </c:marker>
      </c:pivotFmt>
      <c:pivotFmt>
        <c:idx val="107"/>
        <c:spPr>
          <a:solidFill>
            <a:schemeClr val="accent1"/>
          </a:solidFill>
          <a:ln w="22225" cap="rnd">
            <a:solidFill>
              <a:schemeClr val="accent6"/>
            </a:solidFill>
            <a:round/>
          </a:ln>
          <a:effectLst/>
        </c:spPr>
        <c:marker>
          <c:symbol val="none"/>
        </c:marker>
        <c:dLbl>
          <c:idx val="0"/>
          <c:layout>
            <c:manualLayout>
              <c:x val="-3.1801548322233669E-2"/>
              <c:y val="-6.222961078207081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108"/>
        <c:spPr>
          <a:solidFill>
            <a:schemeClr val="accent1"/>
          </a:solidFill>
          <a:ln w="22225" cap="rnd">
            <a:solidFill>
              <a:schemeClr val="accent6"/>
            </a:solidFill>
            <a:round/>
          </a:ln>
          <a:effectLst/>
        </c:spPr>
        <c:marker>
          <c:symbol val="none"/>
        </c:marker>
      </c:pivotFmt>
      <c:pivotFmt>
        <c:idx val="109"/>
        <c:spPr>
          <a:solidFill>
            <a:schemeClr val="accent1"/>
          </a:solidFill>
          <a:ln w="22225" cap="rnd">
            <a:solidFill>
              <a:schemeClr val="accent6"/>
            </a:solidFill>
            <a:round/>
          </a:ln>
          <a:effectLst/>
        </c:spPr>
        <c:marker>
          <c:symbol val="none"/>
        </c:marker>
        <c:dLbl>
          <c:idx val="0"/>
          <c:layout>
            <c:manualLayout>
              <c:x val="-5.554826943966152E-2"/>
              <c:y val="3.750896842875497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110"/>
        <c:spPr>
          <a:solidFill>
            <a:schemeClr val="accent1"/>
          </a:solidFill>
          <a:ln w="22225"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2225"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2225" cap="rnd">
            <a:solidFill>
              <a:schemeClr val="bg1">
                <a:lumMod val="85000"/>
              </a:schemeClr>
            </a:solidFill>
            <a:round/>
          </a:ln>
          <a:effectLst/>
        </c:spPr>
        <c:marker>
          <c:symbol val="none"/>
        </c:marker>
        <c:dLbl>
          <c:idx val="0"/>
          <c:layout>
            <c:manualLayout>
              <c:x val="-3.1801548322233572E-2"/>
              <c:y val="-5.091513609442151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da-DK"/>
                  <a:t>Tilføj tekst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Lst>
        </c:dLbl>
      </c:pivotFmt>
      <c:pivotFmt>
        <c:idx val="113"/>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4"/>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5"/>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6"/>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7"/>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8"/>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9"/>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0"/>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1"/>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2"/>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3"/>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4"/>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5"/>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6"/>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7"/>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8"/>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9"/>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0"/>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1"/>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2"/>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3"/>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4"/>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5"/>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6"/>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7"/>
        <c:spPr>
          <a:solidFill>
            <a:schemeClr val="accent1"/>
          </a:solidFill>
          <a:ln w="22225" cap="rnd">
            <a:solidFill>
              <a:schemeClr val="tx1"/>
            </a:solidFill>
            <a:round/>
          </a:ln>
          <a:effectLst/>
        </c:spPr>
        <c:marker>
          <c:symbol val="circle"/>
          <c:size val="6"/>
          <c:spPr>
            <a:solidFill>
              <a:schemeClr val="lt1"/>
            </a:solidFill>
            <a:ln w="15875" cap="flat">
              <a:noFill/>
              <a:round/>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8"/>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9"/>
        <c:spPr>
          <a:solidFill>
            <a:schemeClr val="accent1"/>
          </a:solidFill>
          <a:ln w="2222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40"/>
        <c:spPr>
          <a:solidFill>
            <a:schemeClr val="accent1"/>
          </a:solidFill>
          <a:ln w="22225" cap="rnd">
            <a:solidFill>
              <a:schemeClr val="accent6"/>
            </a:solidFill>
            <a:round/>
          </a:ln>
          <a:effectLst/>
        </c:spPr>
        <c:marker>
          <c:symbol val="none"/>
        </c:marker>
        <c:dLbl>
          <c:idx val="0"/>
          <c:layout>
            <c:manualLayout>
              <c:x val="-9.9221807616467345E-3"/>
              <c:y val="-6.41153470432475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1"/>
        <c:spPr>
          <a:solidFill>
            <a:schemeClr val="accent1"/>
          </a:solidFill>
          <a:ln w="22225" cap="rnd">
            <a:solidFill>
              <a:schemeClr val="accent6"/>
            </a:solidFill>
            <a:round/>
          </a:ln>
          <a:effectLst/>
        </c:spPr>
        <c:marker>
          <c:symbol val="none"/>
        </c:marker>
        <c:dLbl>
          <c:idx val="0"/>
          <c:layout>
            <c:manualLayout>
              <c:x val="0"/>
              <c:y val="3.960065552671173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2"/>
        <c:spPr>
          <a:solidFill>
            <a:schemeClr val="accent1"/>
          </a:solidFill>
          <a:ln w="22225" cap="rnd">
            <a:solidFill>
              <a:schemeClr val="accent6"/>
            </a:solidFill>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3"/>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4"/>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5"/>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6"/>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7"/>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8"/>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9"/>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0"/>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1"/>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2"/>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3"/>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4"/>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5"/>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6"/>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7"/>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8"/>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9"/>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0"/>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1"/>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2"/>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3"/>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4"/>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5"/>
        <c:spPr>
          <a:solidFill>
            <a:schemeClr val="accent1"/>
          </a:solidFill>
          <a:ln w="22225" cap="rnd">
            <a:solidFill>
              <a:schemeClr val="bg1">
                <a:lumMod val="85000"/>
              </a:schemeClr>
            </a:solidFill>
            <a:round/>
          </a:ln>
          <a:effectLst/>
        </c:spPr>
        <c:marker>
          <c:symbol val="none"/>
        </c:marker>
      </c:pivotFmt>
      <c:pivotFmt>
        <c:idx val="166"/>
        <c:spPr>
          <a:solidFill>
            <a:schemeClr val="accent1"/>
          </a:solidFill>
          <a:ln w="22225" cap="rnd">
            <a:solidFill>
              <a:schemeClr val="bg1">
                <a:lumMod val="85000"/>
              </a:schemeClr>
            </a:solidFill>
            <a:round/>
          </a:ln>
          <a:effectLst/>
        </c:spPr>
        <c:marker>
          <c:symbol val="none"/>
        </c:marker>
      </c:pivotFmt>
      <c:pivotFmt>
        <c:idx val="167"/>
        <c:spPr>
          <a:solidFill>
            <a:schemeClr val="accent1"/>
          </a:solidFill>
          <a:ln w="22225" cap="rnd">
            <a:solidFill>
              <a:schemeClr val="bg1">
                <a:lumMod val="85000"/>
              </a:schemeClr>
            </a:solidFill>
            <a:round/>
          </a:ln>
          <a:effectLst/>
        </c:spPr>
        <c:marker>
          <c:symbol val="none"/>
        </c:marker>
      </c:pivotFmt>
      <c:pivotFmt>
        <c:idx val="168"/>
        <c:spPr>
          <a:solidFill>
            <a:schemeClr val="accent1"/>
          </a:solidFill>
          <a:ln w="22225" cap="rnd">
            <a:solidFill>
              <a:schemeClr val="bg1">
                <a:lumMod val="85000"/>
              </a:schemeClr>
            </a:solidFill>
            <a:round/>
          </a:ln>
          <a:effectLst/>
        </c:spPr>
        <c:marker>
          <c:symbol val="none"/>
        </c:marker>
      </c:pivotFmt>
      <c:pivotFmt>
        <c:idx val="169"/>
        <c:spPr>
          <a:solidFill>
            <a:schemeClr val="accent1"/>
          </a:solidFill>
          <a:ln w="22225" cap="rnd">
            <a:solidFill>
              <a:schemeClr val="bg1">
                <a:lumMod val="85000"/>
              </a:schemeClr>
            </a:solidFill>
            <a:round/>
          </a:ln>
          <a:effectLst/>
        </c:spPr>
        <c:marker>
          <c:symbol val="none"/>
        </c:marker>
      </c:pivotFmt>
      <c:pivotFmt>
        <c:idx val="170"/>
        <c:spPr>
          <a:solidFill>
            <a:schemeClr val="accent1"/>
          </a:solidFill>
          <a:ln w="22225" cap="rnd">
            <a:solidFill>
              <a:schemeClr val="accent6"/>
            </a:solidFill>
            <a:round/>
          </a:ln>
          <a:effectLst/>
        </c:spPr>
        <c:marker>
          <c:symbol val="none"/>
        </c:marker>
      </c:pivotFmt>
      <c:pivotFmt>
        <c:idx val="171"/>
        <c:spPr>
          <a:solidFill>
            <a:schemeClr val="accent1"/>
          </a:solidFill>
          <a:ln w="22225" cap="rnd" cmpd="sng">
            <a:solidFill>
              <a:schemeClr val="tx1"/>
            </a:solidFill>
            <a:prstDash val="lgDash"/>
            <a:round/>
          </a:ln>
          <a:effectLst/>
        </c:spPr>
        <c:marker>
          <c:symbol val="none"/>
        </c:marker>
      </c:pivotFmt>
      <c:pivotFmt>
        <c:idx val="172"/>
        <c:spPr>
          <a:solidFill>
            <a:schemeClr val="accent1"/>
          </a:solidFill>
          <a:ln w="22225" cap="rnd" cmpd="sng">
            <a:solidFill>
              <a:schemeClr val="tx1"/>
            </a:solidFill>
            <a:prstDash val="lgDash"/>
            <a:round/>
          </a:ln>
          <a:effectLst/>
        </c:spPr>
        <c:marker>
          <c:symbol val="none"/>
        </c:marker>
      </c:pivotFmt>
      <c:pivotFmt>
        <c:idx val="173"/>
        <c:spPr>
          <a:solidFill>
            <a:schemeClr val="accent1"/>
          </a:solidFill>
          <a:ln w="22225" cap="rnd" cmpd="sng">
            <a:solidFill>
              <a:schemeClr val="tx1"/>
            </a:solidFill>
            <a:prstDash val="lgDash"/>
            <a:round/>
          </a:ln>
          <a:effectLst/>
        </c:spPr>
        <c:marker>
          <c:symbol val="none"/>
        </c:marker>
      </c:pivotFmt>
      <c:pivotFmt>
        <c:idx val="174"/>
        <c:spPr>
          <a:solidFill>
            <a:schemeClr val="accent1"/>
          </a:solidFill>
          <a:ln w="22225" cap="rnd" cmpd="sng">
            <a:solidFill>
              <a:schemeClr val="tx1"/>
            </a:solidFill>
            <a:prstDash val="lgDash"/>
            <a:round/>
          </a:ln>
          <a:effectLst/>
        </c:spPr>
        <c:marker>
          <c:symbol val="none"/>
        </c:marker>
      </c:pivotFmt>
      <c:pivotFmt>
        <c:idx val="175"/>
        <c:spPr>
          <a:solidFill>
            <a:schemeClr val="accent1"/>
          </a:solidFill>
          <a:ln w="22225" cap="rnd" cmpd="sng">
            <a:solidFill>
              <a:schemeClr val="tx1"/>
            </a:solidFill>
            <a:prstDash val="lgDash"/>
            <a:round/>
          </a:ln>
          <a:effectLst/>
        </c:spPr>
        <c:marker>
          <c:symbol val="none"/>
        </c:marker>
      </c:pivotFmt>
      <c:pivotFmt>
        <c:idx val="176"/>
        <c:spPr>
          <a:solidFill>
            <a:schemeClr val="accent1"/>
          </a:solidFill>
          <a:ln w="22225" cap="rnd" cmpd="sng">
            <a:solidFill>
              <a:schemeClr val="tx1"/>
            </a:solidFill>
            <a:prstDash val="lgDash"/>
            <a:round/>
          </a:ln>
          <a:effectLst/>
        </c:spPr>
        <c:marker>
          <c:symbol val="none"/>
        </c:marker>
      </c:pivotFmt>
      <c:pivotFmt>
        <c:idx val="177"/>
        <c:spPr>
          <a:solidFill>
            <a:schemeClr val="accent1"/>
          </a:solidFill>
          <a:ln w="22225" cap="rnd" cmpd="sng">
            <a:solidFill>
              <a:schemeClr val="tx1"/>
            </a:solidFill>
            <a:prstDash val="lgDash"/>
            <a:round/>
          </a:ln>
          <a:effectLst/>
        </c:spPr>
        <c:marker>
          <c:symbol val="none"/>
        </c:marker>
      </c:pivotFmt>
      <c:pivotFmt>
        <c:idx val="178"/>
        <c:spPr>
          <a:solidFill>
            <a:schemeClr val="accent1"/>
          </a:solidFill>
          <a:ln w="22225" cap="rnd" cmpd="sng">
            <a:solidFill>
              <a:schemeClr val="tx1"/>
            </a:solidFill>
            <a:prstDash val="lgDash"/>
            <a:round/>
          </a:ln>
          <a:effectLst/>
        </c:spPr>
        <c:marker>
          <c:symbol val="none"/>
        </c:marker>
      </c:pivotFmt>
      <c:pivotFmt>
        <c:idx val="179"/>
        <c:spPr>
          <a:solidFill>
            <a:schemeClr val="accent1"/>
          </a:solidFill>
          <a:ln w="22225" cap="rnd" cmpd="sng">
            <a:solidFill>
              <a:schemeClr val="tx1"/>
            </a:solidFill>
            <a:prstDash val="lgDash"/>
            <a:round/>
          </a:ln>
          <a:effectLst/>
        </c:spPr>
        <c:marker>
          <c:symbol val="none"/>
        </c:marker>
      </c:pivotFmt>
      <c:pivotFmt>
        <c:idx val="180"/>
        <c:spPr>
          <a:solidFill>
            <a:schemeClr val="accent1"/>
          </a:solidFill>
          <a:ln w="22225" cap="rnd" cmpd="sng">
            <a:solidFill>
              <a:schemeClr val="tx1"/>
            </a:solidFill>
            <a:prstDash val="lgDash"/>
            <a:round/>
          </a:ln>
          <a:effectLst/>
        </c:spPr>
        <c:marker>
          <c:symbol val="none"/>
        </c:marker>
      </c:pivotFmt>
      <c:pivotFmt>
        <c:idx val="181"/>
        <c:spPr>
          <a:solidFill>
            <a:schemeClr val="accent1"/>
          </a:solidFill>
          <a:ln w="22225"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82"/>
        <c:spPr>
          <a:solidFill>
            <a:schemeClr val="accent1"/>
          </a:solidFill>
          <a:ln w="22225" cap="rnd">
            <a:solidFill>
              <a:schemeClr val="bg1">
                <a:lumMod val="85000"/>
              </a:schemeClr>
            </a:solidFill>
            <a:round/>
          </a:ln>
          <a:effectLst/>
        </c:spPr>
        <c:marker>
          <c:symbol val="none"/>
        </c:marker>
      </c:pivotFmt>
      <c:pivotFmt>
        <c:idx val="183"/>
        <c:spPr>
          <a:solidFill>
            <a:schemeClr val="accent1"/>
          </a:solidFill>
          <a:ln w="22225" cap="rnd">
            <a:solidFill>
              <a:schemeClr val="bg1">
                <a:lumMod val="85000"/>
              </a:schemeClr>
            </a:solidFill>
            <a:round/>
          </a:ln>
          <a:effectLst/>
        </c:spPr>
        <c:marker>
          <c:symbol val="none"/>
        </c:marker>
      </c:pivotFmt>
      <c:pivotFmt>
        <c:idx val="184"/>
        <c:spPr>
          <a:solidFill>
            <a:schemeClr val="accent1"/>
          </a:solidFill>
          <a:ln w="22225" cap="rnd">
            <a:solidFill>
              <a:schemeClr val="bg1">
                <a:lumMod val="85000"/>
              </a:schemeClr>
            </a:solidFill>
            <a:round/>
          </a:ln>
          <a:effectLst/>
        </c:spPr>
        <c:marker>
          <c:symbol val="none"/>
        </c:marker>
      </c:pivotFmt>
      <c:pivotFmt>
        <c:idx val="185"/>
        <c:spPr>
          <a:solidFill>
            <a:schemeClr val="accent1"/>
          </a:solidFill>
          <a:ln w="22225" cap="rnd">
            <a:solidFill>
              <a:schemeClr val="bg1">
                <a:lumMod val="85000"/>
              </a:schemeClr>
            </a:solidFill>
            <a:round/>
          </a:ln>
          <a:effectLst/>
        </c:spPr>
        <c:marker>
          <c:symbol val="none"/>
        </c:marker>
      </c:pivotFmt>
      <c:pivotFmt>
        <c:idx val="186"/>
        <c:spPr>
          <a:solidFill>
            <a:schemeClr val="accent1"/>
          </a:solidFill>
          <a:ln w="22225" cap="rnd">
            <a:solidFill>
              <a:schemeClr val="bg1">
                <a:lumMod val="85000"/>
              </a:schemeClr>
            </a:solidFill>
            <a:round/>
          </a:ln>
          <a:effectLst/>
        </c:spPr>
        <c:marker>
          <c:symbol val="none"/>
        </c:marker>
      </c:pivotFmt>
      <c:pivotFmt>
        <c:idx val="187"/>
        <c:spPr>
          <a:solidFill>
            <a:schemeClr val="accent1"/>
          </a:solidFill>
          <a:ln w="22225"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88"/>
        <c:spPr>
          <a:solidFill>
            <a:schemeClr val="accent1"/>
          </a:solidFill>
          <a:ln w="22225" cap="rnd">
            <a:solidFill>
              <a:schemeClr val="bg1">
                <a:lumMod val="85000"/>
              </a:schemeClr>
            </a:solidFill>
            <a:round/>
          </a:ln>
          <a:effectLst/>
        </c:spPr>
        <c:marker>
          <c:symbol val="none"/>
        </c:marker>
      </c:pivotFmt>
      <c:pivotFmt>
        <c:idx val="189"/>
        <c:spPr>
          <a:solidFill>
            <a:schemeClr val="accent1"/>
          </a:solidFill>
          <a:ln w="2222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90"/>
        <c:spPr>
          <a:solidFill>
            <a:schemeClr val="accent1"/>
          </a:solidFill>
          <a:ln w="22225" cap="rnd">
            <a:solidFill>
              <a:schemeClr val="accent6"/>
            </a:solidFill>
            <a:round/>
          </a:ln>
          <a:effectLst/>
        </c:spPr>
        <c:marker>
          <c:symbol val="none"/>
        </c:marker>
        <c:dLbl>
          <c:idx val="0"/>
          <c:layout>
            <c:manualLayout>
              <c:x val="-2.6675641741312747E-2"/>
              <c:y val="5.60145786952359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1"/>
        <c:spPr>
          <a:solidFill>
            <a:schemeClr val="accent1"/>
          </a:solidFill>
          <a:ln w="22225" cap="rnd">
            <a:solidFill>
              <a:schemeClr val="accent6"/>
            </a:solidFill>
            <a:round/>
          </a:ln>
          <a:effectLst/>
        </c:spPr>
        <c:marker>
          <c:symbol val="none"/>
        </c:marker>
        <c:dLbl>
          <c:idx val="0"/>
          <c:layout>
            <c:manualLayout>
              <c:x val="-9.9221807616467345E-3"/>
              <c:y val="-6.41153470432475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2"/>
        <c:spPr>
          <a:solidFill>
            <a:schemeClr val="accent1"/>
          </a:solidFill>
          <a:ln w="22225" cap="rnd">
            <a:solidFill>
              <a:schemeClr val="accent6"/>
            </a:solidFill>
            <a:round/>
          </a:ln>
          <a:effectLst/>
        </c:spPr>
        <c:marker>
          <c:symbol val="none"/>
        </c:marker>
        <c:dLbl>
          <c:idx val="0"/>
          <c:layout>
            <c:manualLayout>
              <c:x val="0"/>
              <c:y val="3.960065552671173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3"/>
        <c:spPr>
          <a:solidFill>
            <a:schemeClr val="accent1"/>
          </a:solidFill>
          <a:ln w="22225" cap="rnd">
            <a:solidFill>
              <a:schemeClr val="accent6"/>
            </a:solidFill>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4"/>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5"/>
        <c:spPr>
          <a:solidFill>
            <a:schemeClr val="accent1"/>
          </a:solidFill>
          <a:ln w="22225" cap="rnd" cmpd="sng">
            <a:solidFill>
              <a:schemeClr val="tx1"/>
            </a:solidFill>
            <a:prstDash val="lgDash"/>
            <a:round/>
          </a:ln>
          <a:effectLst/>
        </c:spPr>
        <c:marker>
          <c:symbol val="none"/>
        </c:marker>
      </c:pivotFmt>
      <c:pivotFmt>
        <c:idx val="196"/>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7"/>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8"/>
        <c:spPr>
          <a:solidFill>
            <a:schemeClr val="accent1"/>
          </a:solidFill>
          <a:ln w="22225" cap="rnd" cmpd="sng">
            <a:solidFill>
              <a:schemeClr val="tx1"/>
            </a:solidFill>
            <a:prstDash val="lgDash"/>
            <a:round/>
          </a:ln>
          <a:effectLst/>
        </c:spPr>
        <c:marker>
          <c:symbol val="none"/>
        </c:marker>
      </c:pivotFmt>
      <c:pivotFmt>
        <c:idx val="199"/>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0"/>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1"/>
        <c:spPr>
          <a:solidFill>
            <a:schemeClr val="accent1"/>
          </a:solidFill>
          <a:ln w="22225" cap="rnd" cmpd="sng">
            <a:solidFill>
              <a:schemeClr val="tx1"/>
            </a:solidFill>
            <a:prstDash val="lgDash"/>
            <a:round/>
          </a:ln>
          <a:effectLst/>
        </c:spPr>
        <c:marker>
          <c:symbol val="none"/>
        </c:marker>
      </c:pivotFmt>
      <c:pivotFmt>
        <c:idx val="202"/>
        <c:spPr>
          <a:solidFill>
            <a:schemeClr val="accent1"/>
          </a:solidFill>
          <a:ln w="22225" cap="rnd" cmpd="sng">
            <a:solidFill>
              <a:schemeClr val="tx1"/>
            </a:solidFill>
            <a:prstDash val="lgDash"/>
            <a:round/>
          </a:ln>
          <a:effectLst/>
        </c:spPr>
        <c:marker>
          <c:symbol val="none"/>
        </c:marker>
      </c:pivotFmt>
      <c:pivotFmt>
        <c:idx val="203"/>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4"/>
        <c:spPr>
          <a:solidFill>
            <a:schemeClr val="accent1"/>
          </a:solidFill>
          <a:ln w="22225" cap="rnd" cmpd="sng">
            <a:solidFill>
              <a:schemeClr val="tx1"/>
            </a:solidFill>
            <a:prstDash val="lgDash"/>
            <a:round/>
          </a:ln>
          <a:effectLst/>
        </c:spPr>
        <c:marker>
          <c:symbol val="none"/>
        </c:marker>
      </c:pivotFmt>
      <c:pivotFmt>
        <c:idx val="205"/>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6"/>
        <c:spPr>
          <a:solidFill>
            <a:schemeClr val="accent1"/>
          </a:solidFill>
          <a:ln w="22225" cap="rnd" cmpd="sng">
            <a:solidFill>
              <a:schemeClr val="tx1"/>
            </a:solidFill>
            <a:prstDash val="lgDash"/>
            <a:round/>
          </a:ln>
          <a:effectLst/>
        </c:spPr>
        <c:marker>
          <c:symbol val="none"/>
        </c:marker>
      </c:pivotFmt>
      <c:pivotFmt>
        <c:idx val="207"/>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8"/>
        <c:spPr>
          <a:solidFill>
            <a:schemeClr val="accent1"/>
          </a:solidFill>
          <a:ln w="22225" cap="rnd" cmpd="sng">
            <a:solidFill>
              <a:schemeClr val="tx1"/>
            </a:solidFill>
            <a:prstDash val="lgDash"/>
            <a:round/>
          </a:ln>
          <a:effectLst/>
        </c:spPr>
        <c:marker>
          <c:symbol val="none"/>
        </c:marker>
      </c:pivotFmt>
      <c:pivotFmt>
        <c:idx val="209"/>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0"/>
        <c:spPr>
          <a:solidFill>
            <a:schemeClr val="accent1"/>
          </a:solidFill>
          <a:ln w="22225" cap="rnd" cmpd="sng">
            <a:solidFill>
              <a:schemeClr val="tx1"/>
            </a:solidFill>
            <a:prstDash val="lgDash"/>
            <a:round/>
          </a:ln>
          <a:effectLst/>
        </c:spPr>
        <c:marker>
          <c:symbol val="none"/>
        </c:marker>
      </c:pivotFmt>
      <c:pivotFmt>
        <c:idx val="211"/>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2"/>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3"/>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4"/>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5"/>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6"/>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7"/>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8"/>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9"/>
        <c:spPr>
          <a:solidFill>
            <a:schemeClr val="accent1"/>
          </a:solidFill>
          <a:ln w="22225" cap="rnd" cmpd="sng">
            <a:solidFill>
              <a:schemeClr val="tx1"/>
            </a:solidFill>
            <a:prstDash val="lgDash"/>
            <a:round/>
          </a:ln>
          <a:effectLst/>
        </c:spPr>
        <c:marker>
          <c:symbol val="none"/>
        </c:marker>
      </c:pivotFmt>
      <c:pivotFmt>
        <c:idx val="220"/>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1"/>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2"/>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3"/>
        <c:spPr>
          <a:solidFill>
            <a:schemeClr val="accent1"/>
          </a:solidFill>
          <a:ln w="22225" cap="rnd" cmpd="sng">
            <a:solidFill>
              <a:schemeClr val="tx1"/>
            </a:solidFill>
            <a:prstDash val="lgDash"/>
            <a:round/>
          </a:ln>
          <a:effectLst/>
        </c:spPr>
        <c:marker>
          <c:symbol val="none"/>
        </c:marker>
      </c:pivotFmt>
      <c:pivotFmt>
        <c:idx val="224"/>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5"/>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6"/>
        <c:spPr>
          <a:solidFill>
            <a:schemeClr val="accent1"/>
          </a:solidFill>
          <a:ln w="22225" cap="rnd" cmpd="sng">
            <a:solidFill>
              <a:schemeClr val="tx1"/>
            </a:solidFill>
            <a:prstDash val="lgDash"/>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7"/>
        <c:spPr>
          <a:solidFill>
            <a:schemeClr val="accent1"/>
          </a:solidFill>
          <a:ln w="22225" cap="rnd">
            <a:solidFill>
              <a:schemeClr val="bg1">
                <a:lumMod val="85000"/>
              </a:schemeClr>
            </a:solidFill>
            <a:round/>
          </a:ln>
          <a:effectLst/>
        </c:spPr>
        <c:marker>
          <c:symbol val="none"/>
        </c:marker>
      </c:pivotFmt>
      <c:pivotFmt>
        <c:idx val="228"/>
        <c:spPr>
          <a:solidFill>
            <a:schemeClr val="accent1"/>
          </a:solidFill>
          <a:ln w="22225" cap="rnd">
            <a:solidFill>
              <a:schemeClr val="bg1">
                <a:lumMod val="85000"/>
              </a:schemeClr>
            </a:solidFill>
            <a:round/>
          </a:ln>
          <a:effectLst/>
        </c:spPr>
        <c:marker>
          <c:symbol val="none"/>
        </c:marker>
      </c:pivotFmt>
      <c:pivotFmt>
        <c:idx val="229"/>
        <c:spPr>
          <a:solidFill>
            <a:schemeClr val="accent1"/>
          </a:solidFill>
          <a:ln w="22225" cap="rnd">
            <a:solidFill>
              <a:schemeClr val="bg1">
                <a:lumMod val="85000"/>
              </a:schemeClr>
            </a:solidFill>
            <a:round/>
          </a:ln>
          <a:effectLst/>
        </c:spPr>
        <c:marker>
          <c:symbol val="none"/>
        </c:marker>
      </c:pivotFmt>
      <c:pivotFmt>
        <c:idx val="230"/>
        <c:spPr>
          <a:solidFill>
            <a:schemeClr val="accent1"/>
          </a:solidFill>
          <a:ln w="22225" cap="rnd">
            <a:solidFill>
              <a:schemeClr val="bg1">
                <a:lumMod val="85000"/>
              </a:schemeClr>
            </a:solidFill>
            <a:round/>
          </a:ln>
          <a:effectLst/>
        </c:spPr>
        <c:marker>
          <c:symbol val="none"/>
        </c:marker>
      </c:pivotFmt>
      <c:pivotFmt>
        <c:idx val="231"/>
        <c:spPr>
          <a:solidFill>
            <a:schemeClr val="accent1"/>
          </a:solidFill>
          <a:ln w="22225" cap="rnd">
            <a:solidFill>
              <a:schemeClr val="bg1">
                <a:lumMod val="85000"/>
              </a:schemeClr>
            </a:solidFill>
            <a:round/>
          </a:ln>
          <a:effectLst/>
        </c:spPr>
        <c:marker>
          <c:symbol val="none"/>
        </c:marker>
      </c:pivotFmt>
      <c:pivotFmt>
        <c:idx val="232"/>
        <c:spPr>
          <a:solidFill>
            <a:schemeClr val="accent1"/>
          </a:solidFill>
          <a:ln w="22225" cap="rnd">
            <a:solidFill>
              <a:schemeClr val="accent6"/>
            </a:solidFill>
            <a:round/>
          </a:ln>
          <a:effectLst/>
        </c:spPr>
        <c:marker>
          <c:symbol val="none"/>
        </c:marker>
      </c:pivotFmt>
      <c:pivotFmt>
        <c:idx val="233"/>
        <c:spPr>
          <a:solidFill>
            <a:schemeClr val="accent1"/>
          </a:solidFill>
          <a:ln w="22225" cap="rnd">
            <a:solidFill>
              <a:schemeClr val="accent6"/>
            </a:solidFill>
            <a:round/>
          </a:ln>
          <a:effectLst/>
        </c:spPr>
        <c:marker>
          <c:symbol val="none"/>
        </c:marker>
      </c:pivotFmt>
      <c:pivotFmt>
        <c:idx val="234"/>
        <c:spPr>
          <a:solidFill>
            <a:schemeClr val="accent1"/>
          </a:solidFill>
          <a:ln w="22225" cap="rnd">
            <a:solidFill>
              <a:schemeClr val="accent6"/>
            </a:solidFill>
            <a:round/>
          </a:ln>
          <a:effectLst/>
        </c:spPr>
        <c:marker>
          <c:symbol val="none"/>
        </c:marker>
      </c:pivotFmt>
      <c:pivotFmt>
        <c:idx val="235"/>
        <c:marker>
          <c:symbol val="none"/>
        </c:marker>
      </c:pivotFmt>
      <c:pivotFmt>
        <c:idx val="236"/>
        <c:marker>
          <c:symbol val="none"/>
        </c:marker>
      </c:pivotFmt>
      <c:pivotFmt>
        <c:idx val="237"/>
        <c:marker>
          <c:symbol val="none"/>
        </c:marker>
      </c:pivotFmt>
      <c:pivotFmt>
        <c:idx val="238"/>
        <c:spPr>
          <a:solidFill>
            <a:schemeClr val="accent1"/>
          </a:solidFill>
          <a:ln w="22225" cap="rnd">
            <a:solidFill>
              <a:schemeClr val="accent6"/>
            </a:solidFill>
            <a:round/>
          </a:ln>
          <a:effectLst/>
        </c:spPr>
        <c:marker>
          <c:symbol val="none"/>
        </c:marker>
        <c:dLbl>
          <c:idx val="0"/>
          <c:layout>
            <c:manualLayout>
              <c:x val="-2.4091784006090605E-2"/>
              <c:y val="-3.863074392774901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fld id="{5E7B7BEC-C445-4C52-9E87-31D5B15DB66D}" type="VALUE">
                  <a:rPr lang="en-US">
                    <a:solidFill>
                      <a:srgbClr val="FF0000"/>
                    </a:solidFill>
                  </a:rPr>
                  <a:pPr>
                    <a:defRPr sz="900" b="0" i="0" u="none" strike="noStrike" kern="1200" baseline="0">
                      <a:solidFill>
                        <a:schemeClr val="dk1">
                          <a:lumMod val="75000"/>
                          <a:lumOff val="25000"/>
                        </a:schemeClr>
                      </a:solidFill>
                      <a:latin typeface="+mn-lt"/>
                      <a:ea typeface="+mn-ea"/>
                      <a:cs typeface="+mn-cs"/>
                    </a:defRPr>
                  </a:pPr>
                  <a:t>[VÆRDI]</a:t>
                </a:fld>
                <a:endParaRPr lang="da-DK"/>
              </a:p>
            </c:rich>
          </c:tx>
          <c:spPr>
            <a:solidFill>
              <a:sysClr val="windowText" lastClr="000000">
                <a:lumMod val="85000"/>
                <a:lumOff val="15000"/>
              </a:sys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
        <c:idx val="239"/>
        <c:spPr>
          <a:solidFill>
            <a:schemeClr val="accent1"/>
          </a:solidFill>
          <a:ln w="22225"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40"/>
        <c:spPr>
          <a:solidFill>
            <a:schemeClr val="accent1"/>
          </a:solidFill>
          <a:ln w="22225" cap="rnd">
            <a:solidFill>
              <a:schemeClr val="bg1">
                <a:lumMod val="85000"/>
              </a:schemeClr>
            </a:solidFill>
            <a:round/>
          </a:ln>
          <a:effectLst/>
        </c:spPr>
        <c:marker>
          <c:symbol val="none"/>
        </c:marker>
      </c:pivotFmt>
      <c:pivotFmt>
        <c:idx val="241"/>
        <c:spPr>
          <a:solidFill>
            <a:schemeClr val="accent1"/>
          </a:solidFill>
          <a:ln w="22225" cap="rnd">
            <a:solidFill>
              <a:schemeClr val="bg1">
                <a:lumMod val="85000"/>
              </a:schemeClr>
            </a:solidFill>
            <a:round/>
          </a:ln>
          <a:effectLst/>
        </c:spPr>
        <c:marker>
          <c:symbol val="none"/>
        </c:marker>
      </c:pivotFmt>
      <c:pivotFmt>
        <c:idx val="242"/>
        <c:spPr>
          <a:solidFill>
            <a:schemeClr val="accent1"/>
          </a:solidFill>
          <a:ln w="22225" cap="rnd">
            <a:solidFill>
              <a:schemeClr val="bg1">
                <a:lumMod val="85000"/>
              </a:schemeClr>
            </a:solidFill>
            <a:round/>
          </a:ln>
          <a:effectLst/>
        </c:spPr>
        <c:marker>
          <c:symbol val="none"/>
        </c:marker>
      </c:pivotFmt>
      <c:pivotFmt>
        <c:idx val="243"/>
        <c:spPr>
          <a:solidFill>
            <a:schemeClr val="accent1"/>
          </a:solidFill>
          <a:ln w="22225" cap="rnd">
            <a:solidFill>
              <a:schemeClr val="bg1">
                <a:lumMod val="85000"/>
              </a:schemeClr>
            </a:solidFill>
            <a:round/>
          </a:ln>
          <a:effectLst/>
        </c:spPr>
        <c:marker>
          <c:symbol val="none"/>
        </c:marker>
      </c:pivotFmt>
      <c:pivotFmt>
        <c:idx val="244"/>
        <c:spPr>
          <a:solidFill>
            <a:schemeClr val="accent1"/>
          </a:solidFill>
          <a:ln w="22225" cap="rnd">
            <a:solidFill>
              <a:schemeClr val="bg1">
                <a:lumMod val="85000"/>
              </a:schemeClr>
            </a:solidFill>
            <a:round/>
          </a:ln>
          <a:effectLst/>
        </c:spPr>
        <c:marker>
          <c:symbol val="none"/>
        </c:marker>
      </c:pivotFmt>
      <c:pivotFmt>
        <c:idx val="245"/>
        <c:spPr>
          <a:solidFill>
            <a:schemeClr val="accent1"/>
          </a:solidFill>
          <a:ln w="22225" cap="rnd">
            <a:solidFill>
              <a:schemeClr val="bg1">
                <a:lumMod val="85000"/>
              </a:schemeClr>
            </a:solidFill>
            <a:round/>
          </a:ln>
          <a:effectLst/>
        </c:spPr>
        <c:marker>
          <c:symbol val="none"/>
        </c:marker>
      </c:pivotFmt>
      <c:pivotFmt>
        <c:idx val="246"/>
        <c:spPr>
          <a:solidFill>
            <a:schemeClr val="accent1"/>
          </a:solidFill>
          <a:ln w="22225" cap="rnd">
            <a:solidFill>
              <a:schemeClr val="bg1">
                <a:lumMod val="85000"/>
              </a:schemeClr>
            </a:solidFill>
            <a:round/>
          </a:ln>
          <a:effectLst/>
        </c:spPr>
        <c:marker>
          <c:symbol val="none"/>
        </c:marker>
      </c:pivotFmt>
      <c:pivotFmt>
        <c:idx val="247"/>
        <c:spPr>
          <a:solidFill>
            <a:schemeClr val="accent1"/>
          </a:solidFill>
          <a:ln w="22225" cap="rnd">
            <a:solidFill>
              <a:schemeClr val="bg1">
                <a:lumMod val="85000"/>
              </a:schemeClr>
            </a:solidFill>
            <a:round/>
          </a:ln>
          <a:effectLst/>
        </c:spPr>
        <c:marker>
          <c:symbol val="none"/>
        </c:marker>
      </c:pivotFmt>
      <c:pivotFmt>
        <c:idx val="248"/>
        <c:spPr>
          <a:solidFill>
            <a:schemeClr val="accent1"/>
          </a:solidFill>
          <a:ln w="22225" cap="rnd">
            <a:solidFill>
              <a:schemeClr val="bg1">
                <a:lumMod val="85000"/>
              </a:schemeClr>
            </a:solidFill>
            <a:round/>
          </a:ln>
          <a:effectLst/>
        </c:spPr>
        <c:marker>
          <c:symbol val="none"/>
        </c:marker>
      </c:pivotFmt>
      <c:pivotFmt>
        <c:idx val="249"/>
        <c:spPr>
          <a:solidFill>
            <a:schemeClr val="accent1"/>
          </a:solidFill>
          <a:ln w="22225"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50"/>
        <c:spPr>
          <a:solidFill>
            <a:schemeClr val="accent1"/>
          </a:solidFill>
          <a:ln w="22225" cap="rnd">
            <a:solidFill>
              <a:schemeClr val="bg1">
                <a:lumMod val="85000"/>
              </a:schemeClr>
            </a:solidFill>
            <a:round/>
          </a:ln>
          <a:effectLst/>
        </c:spPr>
        <c:marker>
          <c:symbol val="none"/>
        </c:marker>
      </c:pivotFmt>
      <c:pivotFmt>
        <c:idx val="251"/>
        <c:spPr>
          <a:solidFill>
            <a:schemeClr val="accent1"/>
          </a:solidFill>
          <a:ln w="22225" cap="rnd">
            <a:solidFill>
              <a:schemeClr val="bg1">
                <a:lumMod val="85000"/>
              </a:schemeClr>
            </a:solidFill>
            <a:round/>
          </a:ln>
          <a:effectLst/>
        </c:spPr>
        <c:marker>
          <c:symbol val="none"/>
        </c:marker>
      </c:pivotFmt>
      <c:pivotFmt>
        <c:idx val="252"/>
        <c:spPr>
          <a:solidFill>
            <a:schemeClr val="accent1"/>
          </a:solidFill>
          <a:ln w="2222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53"/>
        <c:spPr>
          <a:solidFill>
            <a:schemeClr val="accent1"/>
          </a:solidFill>
          <a:ln w="22225" cap="rnd">
            <a:solidFill>
              <a:schemeClr val="accent6"/>
            </a:solidFill>
            <a:round/>
          </a:ln>
          <a:effectLst/>
        </c:spPr>
        <c:marker>
          <c:symbol val="none"/>
        </c:marker>
        <c:dLbl>
          <c:idx val="0"/>
          <c:layout>
            <c:manualLayout>
              <c:x val="-2.6675641741312747E-2"/>
              <c:y val="5.60145786952359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4"/>
        <c:spPr>
          <a:solidFill>
            <a:schemeClr val="accent1"/>
          </a:solidFill>
          <a:ln w="22225" cap="rnd">
            <a:solidFill>
              <a:schemeClr val="accent6"/>
            </a:solidFill>
            <a:round/>
          </a:ln>
          <a:effectLst/>
        </c:spPr>
        <c:marker>
          <c:symbol val="none"/>
        </c:marker>
        <c:dLbl>
          <c:idx val="0"/>
          <c:layout>
            <c:manualLayout>
              <c:x val="-2.4091784006090605E-2"/>
              <c:y val="-3.863074392774901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fld id="{5E7B7BEC-C445-4C52-9E87-31D5B15DB66D}" type="VALUE">
                  <a:rPr lang="en-US">
                    <a:solidFill>
                      <a:srgbClr val="FF0000"/>
                    </a:solidFill>
                  </a:rPr>
                  <a:pPr>
                    <a:defRPr sz="900" b="0" i="0" u="none" strike="noStrike" kern="1200" baseline="0">
                      <a:solidFill>
                        <a:schemeClr val="dk1">
                          <a:lumMod val="75000"/>
                          <a:lumOff val="25000"/>
                        </a:schemeClr>
                      </a:solidFill>
                      <a:latin typeface="+mn-lt"/>
                      <a:ea typeface="+mn-ea"/>
                      <a:cs typeface="+mn-cs"/>
                    </a:defRPr>
                  </a:pPr>
                  <a:t>[VÆRDI]</a:t>
                </a:fld>
                <a:endParaRPr lang="da-DK"/>
              </a:p>
            </c:rich>
          </c:tx>
          <c:spPr>
            <a:solidFill>
              <a:sysClr val="windowText" lastClr="000000">
                <a:lumMod val="85000"/>
                <a:lumOff val="15000"/>
              </a:sys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
        <c:idx val="255"/>
        <c:spPr>
          <a:solidFill>
            <a:schemeClr val="accent1"/>
          </a:solidFill>
          <a:ln w="22225" cap="rnd">
            <a:solidFill>
              <a:schemeClr val="accent6"/>
            </a:solidFill>
            <a:round/>
          </a:ln>
          <a:effectLst/>
        </c:spPr>
        <c:marker>
          <c:symbol val="none"/>
        </c:marker>
        <c:dLbl>
          <c:idx val="0"/>
          <c:layout>
            <c:manualLayout>
              <c:x val="-9.9221807616467345E-3"/>
              <c:y val="-6.41153470432475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6"/>
        <c:spPr>
          <a:solidFill>
            <a:schemeClr val="accent1"/>
          </a:solidFill>
          <a:ln w="22225" cap="rnd">
            <a:solidFill>
              <a:schemeClr val="accent6"/>
            </a:solidFill>
            <a:round/>
          </a:ln>
          <a:effectLst/>
        </c:spPr>
        <c:marker>
          <c:symbol val="none"/>
        </c:marker>
      </c:pivotFmt>
      <c:pivotFmt>
        <c:idx val="257"/>
        <c:spPr>
          <a:solidFill>
            <a:schemeClr val="accent1"/>
          </a:solidFill>
          <a:ln w="22225" cap="rnd">
            <a:solidFill>
              <a:schemeClr val="accent6"/>
            </a:solidFill>
            <a:round/>
          </a:ln>
          <a:effectLst/>
        </c:spPr>
        <c:marker>
          <c:symbol val="none"/>
        </c:marker>
        <c:dLbl>
          <c:idx val="0"/>
          <c:layout>
            <c:manualLayout>
              <c:x val="0"/>
              <c:y val="3.960065552671173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8"/>
        <c:spPr>
          <a:solidFill>
            <a:schemeClr val="accent1"/>
          </a:solidFill>
          <a:ln w="22225" cap="rnd">
            <a:solidFill>
              <a:schemeClr val="accent6"/>
            </a:solidFill>
            <a:round/>
          </a:ln>
          <a:effectLst/>
        </c:spPr>
        <c:marker>
          <c:symbol val="none"/>
        </c:marker>
      </c:pivotFmt>
      <c:pivotFmt>
        <c:idx val="259"/>
        <c:spPr>
          <a:solidFill>
            <a:schemeClr val="accent1"/>
          </a:solidFill>
          <a:ln w="22225" cap="rnd">
            <a:solidFill>
              <a:schemeClr val="accent6"/>
            </a:solidFill>
            <a:round/>
          </a:ln>
          <a:effectLst/>
        </c:spPr>
        <c:marker>
          <c:symbol val="none"/>
        </c:marker>
      </c:pivotFmt>
      <c:pivotFmt>
        <c:idx val="260"/>
        <c:spPr>
          <a:solidFill>
            <a:schemeClr val="accent1"/>
          </a:solidFill>
          <a:ln w="22225" cap="rnd">
            <a:solidFill>
              <a:schemeClr val="accent6"/>
            </a:solidFill>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61"/>
        <c:spPr>
          <a:solidFill>
            <a:schemeClr val="accent1"/>
          </a:solidFill>
          <a:ln w="22225"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62"/>
        <c:spPr>
          <a:solidFill>
            <a:schemeClr val="accent1"/>
          </a:solidFill>
          <a:ln w="22225" cap="rnd">
            <a:solidFill>
              <a:schemeClr val="bg1">
                <a:lumMod val="85000"/>
              </a:schemeClr>
            </a:solidFill>
            <a:round/>
          </a:ln>
          <a:effectLst/>
        </c:spPr>
        <c:marker>
          <c:symbol val="none"/>
        </c:marker>
      </c:pivotFmt>
      <c:pivotFmt>
        <c:idx val="263"/>
        <c:spPr>
          <a:solidFill>
            <a:schemeClr val="accent1"/>
          </a:solidFill>
          <a:ln w="22225" cap="rnd">
            <a:solidFill>
              <a:schemeClr val="bg1">
                <a:lumMod val="85000"/>
              </a:schemeClr>
            </a:solidFill>
            <a:round/>
          </a:ln>
          <a:effectLst/>
        </c:spPr>
        <c:marker>
          <c:symbol val="none"/>
        </c:marker>
      </c:pivotFmt>
      <c:pivotFmt>
        <c:idx val="264"/>
        <c:spPr>
          <a:solidFill>
            <a:schemeClr val="accent1"/>
          </a:solidFill>
          <a:ln w="22225" cap="rnd">
            <a:solidFill>
              <a:schemeClr val="bg1">
                <a:lumMod val="85000"/>
              </a:schemeClr>
            </a:solidFill>
            <a:round/>
          </a:ln>
          <a:effectLst/>
        </c:spPr>
        <c:marker>
          <c:symbol val="none"/>
        </c:marker>
      </c:pivotFmt>
      <c:pivotFmt>
        <c:idx val="265"/>
        <c:spPr>
          <a:solidFill>
            <a:schemeClr val="accent1"/>
          </a:solidFill>
          <a:ln w="22225" cap="rnd">
            <a:solidFill>
              <a:schemeClr val="bg1">
                <a:lumMod val="85000"/>
              </a:schemeClr>
            </a:solidFill>
            <a:round/>
          </a:ln>
          <a:effectLst/>
        </c:spPr>
        <c:marker>
          <c:symbol val="none"/>
        </c:marker>
      </c:pivotFmt>
      <c:pivotFmt>
        <c:idx val="266"/>
        <c:spPr>
          <a:solidFill>
            <a:schemeClr val="accent1"/>
          </a:solidFill>
          <a:ln w="22225" cap="rnd">
            <a:solidFill>
              <a:schemeClr val="bg1">
                <a:lumMod val="85000"/>
              </a:schemeClr>
            </a:solidFill>
            <a:round/>
          </a:ln>
          <a:effectLst/>
        </c:spPr>
        <c:marker>
          <c:symbol val="none"/>
        </c:marker>
      </c:pivotFmt>
      <c:pivotFmt>
        <c:idx val="267"/>
        <c:spPr>
          <a:solidFill>
            <a:schemeClr val="accent1"/>
          </a:solidFill>
          <a:ln w="22225" cap="rnd">
            <a:solidFill>
              <a:schemeClr val="bg1">
                <a:lumMod val="85000"/>
              </a:schemeClr>
            </a:solidFill>
            <a:round/>
          </a:ln>
          <a:effectLst/>
        </c:spPr>
        <c:marker>
          <c:symbol val="none"/>
        </c:marker>
      </c:pivotFmt>
      <c:pivotFmt>
        <c:idx val="268"/>
        <c:spPr>
          <a:solidFill>
            <a:schemeClr val="accent1"/>
          </a:solidFill>
          <a:ln w="22225" cap="rnd">
            <a:solidFill>
              <a:schemeClr val="bg1">
                <a:lumMod val="85000"/>
              </a:schemeClr>
            </a:solidFill>
            <a:round/>
          </a:ln>
          <a:effectLst/>
        </c:spPr>
        <c:marker>
          <c:symbol val="none"/>
        </c:marker>
      </c:pivotFmt>
      <c:pivotFmt>
        <c:idx val="269"/>
        <c:spPr>
          <a:solidFill>
            <a:schemeClr val="accent1"/>
          </a:solidFill>
          <a:ln w="22225" cap="rnd">
            <a:solidFill>
              <a:schemeClr val="bg1">
                <a:lumMod val="85000"/>
              </a:schemeClr>
            </a:solidFill>
            <a:round/>
          </a:ln>
          <a:effectLst/>
        </c:spPr>
        <c:marker>
          <c:symbol val="none"/>
        </c:marker>
      </c:pivotFmt>
      <c:pivotFmt>
        <c:idx val="270"/>
        <c:spPr>
          <a:solidFill>
            <a:schemeClr val="accent1"/>
          </a:solidFill>
          <a:ln w="22225" cap="rnd">
            <a:solidFill>
              <a:schemeClr val="bg1">
                <a:lumMod val="85000"/>
              </a:schemeClr>
            </a:solidFill>
            <a:round/>
          </a:ln>
          <a:effectLst/>
        </c:spPr>
        <c:marker>
          <c:symbol val="none"/>
        </c:marker>
      </c:pivotFmt>
      <c:pivotFmt>
        <c:idx val="271"/>
        <c:spPr>
          <a:solidFill>
            <a:schemeClr val="accent1"/>
          </a:solidFill>
          <a:ln w="22225"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72"/>
        <c:spPr>
          <a:solidFill>
            <a:schemeClr val="accent1"/>
          </a:solidFill>
          <a:ln w="22225" cap="rnd">
            <a:solidFill>
              <a:schemeClr val="bg1">
                <a:lumMod val="85000"/>
              </a:schemeClr>
            </a:solidFill>
            <a:round/>
          </a:ln>
          <a:effectLst/>
        </c:spPr>
        <c:marker>
          <c:symbol val="none"/>
        </c:marker>
      </c:pivotFmt>
      <c:pivotFmt>
        <c:idx val="273"/>
        <c:spPr>
          <a:solidFill>
            <a:schemeClr val="accent1"/>
          </a:solidFill>
          <a:ln w="22225" cap="rnd">
            <a:solidFill>
              <a:schemeClr val="bg1">
                <a:lumMod val="85000"/>
              </a:schemeClr>
            </a:solidFill>
            <a:round/>
          </a:ln>
          <a:effectLst/>
        </c:spPr>
        <c:marker>
          <c:symbol val="none"/>
        </c:marker>
      </c:pivotFmt>
      <c:pivotFmt>
        <c:idx val="274"/>
        <c:spPr>
          <a:solidFill>
            <a:schemeClr val="accent1"/>
          </a:solidFill>
          <a:ln w="2222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75"/>
        <c:spPr>
          <a:solidFill>
            <a:schemeClr val="accent1"/>
          </a:solidFill>
          <a:ln w="22225" cap="rnd">
            <a:solidFill>
              <a:schemeClr val="accent6"/>
            </a:solidFill>
            <a:round/>
          </a:ln>
          <a:effectLst/>
        </c:spPr>
        <c:marker>
          <c:symbol val="none"/>
        </c:marker>
        <c:dLbl>
          <c:idx val="0"/>
          <c:layout>
            <c:manualLayout>
              <c:x val="-2.6675641741312747E-2"/>
              <c:y val="5.60145786952359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76"/>
        <c:spPr>
          <a:solidFill>
            <a:schemeClr val="accent1"/>
          </a:solidFill>
          <a:ln w="22225" cap="rnd">
            <a:solidFill>
              <a:schemeClr val="accent6"/>
            </a:solidFill>
            <a:round/>
          </a:ln>
          <a:effectLst/>
        </c:spPr>
        <c:marker>
          <c:symbol val="none"/>
        </c:marker>
        <c:dLbl>
          <c:idx val="0"/>
          <c:layout>
            <c:manualLayout>
              <c:x val="-2.4091784006090605E-2"/>
              <c:y val="-3.863074392774901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fld id="{5E7B7BEC-C445-4C52-9E87-31D5B15DB66D}" type="VALUE">
                  <a:rPr lang="en-US">
                    <a:solidFill>
                      <a:srgbClr val="FF0000"/>
                    </a:solidFill>
                  </a:rPr>
                  <a:pPr>
                    <a:defRPr sz="900" b="0" i="0" u="none" strike="noStrike" kern="1200" baseline="0">
                      <a:solidFill>
                        <a:schemeClr val="dk1">
                          <a:lumMod val="75000"/>
                          <a:lumOff val="25000"/>
                        </a:schemeClr>
                      </a:solidFill>
                      <a:latin typeface="+mn-lt"/>
                      <a:ea typeface="+mn-ea"/>
                      <a:cs typeface="+mn-cs"/>
                    </a:defRPr>
                  </a:pPr>
                  <a:t>[VÆRDI]</a:t>
                </a:fld>
                <a:endParaRPr lang="da-DK"/>
              </a:p>
            </c:rich>
          </c:tx>
          <c:spPr>
            <a:solidFill>
              <a:sysClr val="windowText" lastClr="000000">
                <a:lumMod val="85000"/>
                <a:lumOff val="15000"/>
              </a:sys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
        <c:idx val="277"/>
        <c:spPr>
          <a:solidFill>
            <a:schemeClr val="accent1"/>
          </a:solidFill>
          <a:ln w="22225" cap="rnd">
            <a:solidFill>
              <a:schemeClr val="accent6"/>
            </a:solidFill>
            <a:round/>
          </a:ln>
          <a:effectLst/>
        </c:spPr>
        <c:marker>
          <c:symbol val="none"/>
        </c:marker>
        <c:dLbl>
          <c:idx val="0"/>
          <c:layout>
            <c:manualLayout>
              <c:x val="-9.9221807616467345E-3"/>
              <c:y val="-6.41153470432475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78"/>
        <c:spPr>
          <a:solidFill>
            <a:schemeClr val="accent1"/>
          </a:solidFill>
          <a:ln w="22225" cap="rnd">
            <a:solidFill>
              <a:schemeClr val="accent6"/>
            </a:solidFill>
            <a:round/>
          </a:ln>
          <a:effectLst/>
        </c:spPr>
        <c:marker>
          <c:symbol val="none"/>
        </c:marker>
      </c:pivotFmt>
      <c:pivotFmt>
        <c:idx val="279"/>
        <c:spPr>
          <a:solidFill>
            <a:schemeClr val="accent1"/>
          </a:solidFill>
          <a:ln w="22225" cap="rnd">
            <a:solidFill>
              <a:schemeClr val="accent6"/>
            </a:solidFill>
            <a:round/>
          </a:ln>
          <a:effectLst/>
        </c:spPr>
        <c:marker>
          <c:symbol val="none"/>
        </c:marker>
        <c:dLbl>
          <c:idx val="0"/>
          <c:layout>
            <c:manualLayout>
              <c:x val="0"/>
              <c:y val="3.960065552671173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80"/>
        <c:spPr>
          <a:solidFill>
            <a:schemeClr val="accent1"/>
          </a:solidFill>
          <a:ln w="22225" cap="rnd">
            <a:solidFill>
              <a:schemeClr val="accent6"/>
            </a:solidFill>
            <a:round/>
          </a:ln>
          <a:effectLst/>
        </c:spPr>
        <c:marker>
          <c:symbol val="none"/>
        </c:marker>
      </c:pivotFmt>
      <c:pivotFmt>
        <c:idx val="281"/>
        <c:spPr>
          <a:solidFill>
            <a:schemeClr val="accent1"/>
          </a:solidFill>
          <a:ln w="22225" cap="rnd">
            <a:solidFill>
              <a:schemeClr val="accent6"/>
            </a:solidFill>
            <a:round/>
          </a:ln>
          <a:effectLst/>
        </c:spPr>
        <c:marker>
          <c:symbol val="none"/>
        </c:marker>
      </c:pivotFmt>
      <c:pivotFmt>
        <c:idx val="282"/>
        <c:spPr>
          <a:solidFill>
            <a:schemeClr val="accent1"/>
          </a:solidFill>
          <a:ln w="22225" cap="rnd">
            <a:solidFill>
              <a:schemeClr val="accent6"/>
            </a:solidFill>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plotArea>
      <c:layout/>
      <c:lineChart>
        <c:grouping val="standard"/>
        <c:varyColors val="0"/>
        <c:ser>
          <c:idx val="0"/>
          <c:order val="0"/>
          <c:tx>
            <c:strRef>
              <c:f>'Pivot (korrigeret)'!$B$3:$B$4</c:f>
              <c:strCache>
                <c:ptCount val="1"/>
                <c:pt idx="0">
                  <c:v>Forventet minimum</c:v>
                </c:pt>
              </c:strCache>
            </c:strRef>
          </c:tx>
          <c:spPr>
            <a:ln w="22225" cap="rnd">
              <a:solidFill>
                <a:schemeClr val="bg1">
                  <a:lumMod val="85000"/>
                </a:schemeClr>
              </a:solidFill>
              <a:round/>
            </a:ln>
            <a:effectLst/>
          </c:spPr>
          <c:marker>
            <c:symbol val="none"/>
          </c:marker>
          <c:dPt>
            <c:idx val="5"/>
            <c:marker>
              <c:symbol val="none"/>
            </c:marker>
            <c:bubble3D val="0"/>
            <c:spPr>
              <a:ln w="22225" cap="rnd">
                <a:solidFill>
                  <a:schemeClr val="bg1">
                    <a:lumMod val="85000"/>
                  </a:schemeClr>
                </a:solidFill>
                <a:round/>
              </a:ln>
              <a:effectLst/>
            </c:spPr>
            <c:extLst>
              <c:ext xmlns:c16="http://schemas.microsoft.com/office/drawing/2014/chart" uri="{C3380CC4-5D6E-409C-BE32-E72D297353CC}">
                <c16:uniqueId val="{00000001-F8A9-479F-AD5A-D2276D46BF7A}"/>
              </c:ext>
            </c:extLst>
          </c:dPt>
          <c:dPt>
            <c:idx val="6"/>
            <c:marker>
              <c:symbol val="none"/>
            </c:marker>
            <c:bubble3D val="0"/>
            <c:spPr>
              <a:ln w="22225" cap="rnd">
                <a:solidFill>
                  <a:schemeClr val="bg1">
                    <a:lumMod val="85000"/>
                  </a:schemeClr>
                </a:solidFill>
                <a:round/>
              </a:ln>
              <a:effectLst/>
            </c:spPr>
            <c:extLst>
              <c:ext xmlns:c16="http://schemas.microsoft.com/office/drawing/2014/chart" uri="{C3380CC4-5D6E-409C-BE32-E72D297353CC}">
                <c16:uniqueId val="{00000003-F8A9-479F-AD5A-D2276D46BF7A}"/>
              </c:ext>
            </c:extLst>
          </c:dPt>
          <c:dPt>
            <c:idx val="10"/>
            <c:marker>
              <c:symbol val="none"/>
            </c:marker>
            <c:bubble3D val="0"/>
            <c:spPr>
              <a:ln w="22225" cap="rnd">
                <a:solidFill>
                  <a:schemeClr val="bg1">
                    <a:lumMod val="85000"/>
                  </a:schemeClr>
                </a:solidFill>
                <a:round/>
              </a:ln>
              <a:effectLst/>
            </c:spPr>
            <c:extLst>
              <c:ext xmlns:c16="http://schemas.microsoft.com/office/drawing/2014/chart" uri="{C3380CC4-5D6E-409C-BE32-E72D297353CC}">
                <c16:uniqueId val="{00000005-F8A9-479F-AD5A-D2276D46BF7A}"/>
              </c:ext>
            </c:extLst>
          </c:dPt>
          <c:dPt>
            <c:idx val="11"/>
            <c:marker>
              <c:symbol val="none"/>
            </c:marker>
            <c:bubble3D val="0"/>
            <c:spPr>
              <a:ln w="22225" cap="rnd">
                <a:solidFill>
                  <a:schemeClr val="bg1">
                    <a:lumMod val="85000"/>
                  </a:schemeClr>
                </a:solidFill>
                <a:round/>
              </a:ln>
              <a:effectLst/>
            </c:spPr>
            <c:extLst>
              <c:ext xmlns:c16="http://schemas.microsoft.com/office/drawing/2014/chart" uri="{C3380CC4-5D6E-409C-BE32-E72D297353CC}">
                <c16:uniqueId val="{00000007-F8A9-479F-AD5A-D2276D46BF7A}"/>
              </c:ext>
            </c:extLst>
          </c:dPt>
          <c:dPt>
            <c:idx val="12"/>
            <c:marker>
              <c:symbol val="none"/>
            </c:marker>
            <c:bubble3D val="0"/>
            <c:spPr>
              <a:ln w="22225" cap="rnd">
                <a:solidFill>
                  <a:schemeClr val="bg1">
                    <a:lumMod val="85000"/>
                  </a:schemeClr>
                </a:solidFill>
                <a:round/>
              </a:ln>
              <a:effectLst/>
            </c:spPr>
            <c:extLst>
              <c:ext xmlns:c16="http://schemas.microsoft.com/office/drawing/2014/chart" uri="{C3380CC4-5D6E-409C-BE32-E72D297353CC}">
                <c16:uniqueId val="{00000009-F8A9-479F-AD5A-D2276D46BF7A}"/>
              </c:ext>
            </c:extLst>
          </c:dPt>
          <c:dPt>
            <c:idx val="16"/>
            <c:marker>
              <c:symbol val="none"/>
            </c:marker>
            <c:bubble3D val="0"/>
            <c:spPr>
              <a:ln w="22225" cap="rnd">
                <a:solidFill>
                  <a:schemeClr val="bg1">
                    <a:lumMod val="85000"/>
                  </a:schemeClr>
                </a:solidFill>
                <a:round/>
              </a:ln>
              <a:effectLst/>
            </c:spPr>
            <c:extLst>
              <c:ext xmlns:c16="http://schemas.microsoft.com/office/drawing/2014/chart" uri="{C3380CC4-5D6E-409C-BE32-E72D297353CC}">
                <c16:uniqueId val="{0000000B-F8A9-479F-AD5A-D2276D46BF7A}"/>
              </c:ext>
            </c:extLst>
          </c:dPt>
          <c:dPt>
            <c:idx val="23"/>
            <c:marker>
              <c:symbol val="none"/>
            </c:marker>
            <c:bubble3D val="0"/>
            <c:spPr>
              <a:ln w="22225" cap="rnd">
                <a:solidFill>
                  <a:schemeClr val="bg1">
                    <a:lumMod val="85000"/>
                  </a:schemeClr>
                </a:solidFill>
                <a:round/>
              </a:ln>
              <a:effectLst/>
            </c:spPr>
            <c:extLst>
              <c:ext xmlns:c16="http://schemas.microsoft.com/office/drawing/2014/chart" uri="{C3380CC4-5D6E-409C-BE32-E72D297353CC}">
                <c16:uniqueId val="{0000000D-F8A9-479F-AD5A-D2276D46BF7A}"/>
              </c:ext>
            </c:extLst>
          </c:dPt>
          <c:dPt>
            <c:idx val="29"/>
            <c:marker>
              <c:symbol val="none"/>
            </c:marker>
            <c:bubble3D val="0"/>
            <c:spPr>
              <a:ln w="22225" cap="rnd">
                <a:solidFill>
                  <a:schemeClr val="bg1">
                    <a:lumMod val="85000"/>
                  </a:schemeClr>
                </a:solidFill>
                <a:round/>
              </a:ln>
              <a:effectLst/>
            </c:spPr>
            <c:extLst>
              <c:ext xmlns:c16="http://schemas.microsoft.com/office/drawing/2014/chart" uri="{C3380CC4-5D6E-409C-BE32-E72D297353CC}">
                <c16:uniqueId val="{0000000F-F8A9-479F-AD5A-D2276D46BF7A}"/>
              </c:ext>
            </c:extLst>
          </c:dPt>
          <c:dPt>
            <c:idx val="30"/>
            <c:marker>
              <c:symbol val="none"/>
            </c:marker>
            <c:bubble3D val="0"/>
            <c:spPr>
              <a:ln w="22225" cap="rnd">
                <a:solidFill>
                  <a:schemeClr val="bg1">
                    <a:lumMod val="85000"/>
                  </a:schemeClr>
                </a:solidFill>
                <a:round/>
              </a:ln>
              <a:effectLst/>
            </c:spPr>
            <c:extLst>
              <c:ext xmlns:c16="http://schemas.microsoft.com/office/drawing/2014/chart" uri="{C3380CC4-5D6E-409C-BE32-E72D297353CC}">
                <c16:uniqueId val="{00000011-F8A9-479F-AD5A-D2276D46BF7A}"/>
              </c:ext>
            </c:extLst>
          </c:dPt>
          <c:dPt>
            <c:idx val="36"/>
            <c:marker>
              <c:symbol val="none"/>
            </c:marker>
            <c:bubble3D val="0"/>
            <c:extLst>
              <c:ext xmlns:c16="http://schemas.microsoft.com/office/drawing/2014/chart" uri="{C3380CC4-5D6E-409C-BE32-E72D297353CC}">
                <c16:uniqueId val="{00000012-F8A9-479F-AD5A-D2276D46BF7A}"/>
              </c:ext>
            </c:extLst>
          </c:dPt>
          <c:cat>
            <c:strRef>
              <c:f>'Pivot (korrigeret)'!$A$5:$A$36</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'Pivot (korrigeret)'!$B$5:$B$36</c:f>
              <c:numCache>
                <c:formatCode>_-* #,##0_-;\-* #,##0_-;_-* "-"??_-;_-@_-</c:formatCode>
                <c:ptCount val="31"/>
                <c:pt idx="0">
                  <c:v>6482</c:v>
                </c:pt>
                <c:pt idx="1">
                  <c:v>6494</c:v>
                </c:pt>
                <c:pt idx="2">
                  <c:v>6757</c:v>
                </c:pt>
                <c:pt idx="3">
                  <c:v>6663.3157235773779</c:v>
                </c:pt>
                <c:pt idx="4">
                  <c:v>6765.7128404241612</c:v>
                </c:pt>
                <c:pt idx="5">
                  <c:v>6868.1099572709445</c:v>
                </c:pt>
                <c:pt idx="6">
                  <c:v>6962.8019096735788</c:v>
                </c:pt>
                <c:pt idx="7">
                  <c:v>7057.4938620762123</c:v>
                </c:pt>
                <c:pt idx="8">
                  <c:v>7152.1858144788457</c:v>
                </c:pt>
                <c:pt idx="9">
                  <c:v>7246.8777668814801</c:v>
                </c:pt>
                <c:pt idx="10">
                  <c:v>7246.8777668814801</c:v>
                </c:pt>
                <c:pt idx="11">
                  <c:v>7336.777436782013</c:v>
                </c:pt>
                <c:pt idx="12">
                  <c:v>7426.6771066825449</c:v>
                </c:pt>
                <c:pt idx="13">
                  <c:v>7516.5767765830769</c:v>
                </c:pt>
                <c:pt idx="14">
                  <c:v>7606.4764464836098</c:v>
                </c:pt>
                <c:pt idx="15">
                  <c:v>7606.4764464836098</c:v>
                </c:pt>
                <c:pt idx="16">
                  <c:v>7630.674514920147</c:v>
                </c:pt>
                <c:pt idx="17">
                  <c:v>7654.8725833566832</c:v>
                </c:pt>
                <c:pt idx="18">
                  <c:v>7679.0706517932203</c:v>
                </c:pt>
                <c:pt idx="19">
                  <c:v>7703.2687202297575</c:v>
                </c:pt>
                <c:pt idx="20">
                  <c:v>7727.4667886662937</c:v>
                </c:pt>
                <c:pt idx="21">
                  <c:v>7751.6648571028309</c:v>
                </c:pt>
                <c:pt idx="22">
                  <c:v>7775.862925539368</c:v>
                </c:pt>
                <c:pt idx="23">
                  <c:v>7800.0609939759042</c:v>
                </c:pt>
                <c:pt idx="24">
                  <c:v>7824.2590624124414</c:v>
                </c:pt>
                <c:pt idx="25">
                  <c:v>7848.4571308489776</c:v>
                </c:pt>
                <c:pt idx="26">
                  <c:v>7872.6551992855148</c:v>
                </c:pt>
                <c:pt idx="27">
                  <c:v>7896.8532677220519</c:v>
                </c:pt>
                <c:pt idx="28">
                  <c:v>7921.0513361585881</c:v>
                </c:pt>
                <c:pt idx="29">
                  <c:v>7945.2494045951253</c:v>
                </c:pt>
                <c:pt idx="30">
                  <c:v>7945.2494045951253</c:v>
                </c:pt>
              </c:numCache>
            </c:numRef>
          </c:val>
          <c:smooth val="0"/>
          <c:extLst>
            <c:ext xmlns:c16="http://schemas.microsoft.com/office/drawing/2014/chart" uri="{C3380CC4-5D6E-409C-BE32-E72D297353CC}">
              <c16:uniqueId val="{00000013-F8A9-479F-AD5A-D2276D46BF7A}"/>
            </c:ext>
          </c:extLst>
        </c:ser>
        <c:ser>
          <c:idx val="1"/>
          <c:order val="1"/>
          <c:tx>
            <c:strRef>
              <c:f>'Pivot (korrigeret)'!$C$3:$C$4</c:f>
              <c:strCache>
                <c:ptCount val="1"/>
                <c:pt idx="0">
                  <c:v>Forventet maksimum</c:v>
                </c:pt>
              </c:strCache>
            </c:strRef>
          </c:tx>
          <c:spPr>
            <a:ln w="22225" cap="rnd">
              <a:solidFill>
                <a:schemeClr val="bg1">
                  <a:lumMod val="85000"/>
                </a:schemeClr>
              </a:solidFill>
              <a:round/>
            </a:ln>
            <a:effectLst/>
          </c:spPr>
          <c:marker>
            <c:symbol val="none"/>
          </c:marker>
          <c:dPt>
            <c:idx val="1"/>
            <c:marker>
              <c:symbol val="none"/>
            </c:marker>
            <c:bubble3D val="0"/>
            <c:spPr>
              <a:ln w="22225" cap="rnd">
                <a:solidFill>
                  <a:schemeClr val="bg1">
                    <a:lumMod val="85000"/>
                  </a:schemeClr>
                </a:solidFill>
                <a:round/>
              </a:ln>
              <a:effectLst/>
            </c:spPr>
            <c:extLst>
              <c:ext xmlns:c16="http://schemas.microsoft.com/office/drawing/2014/chart" uri="{C3380CC4-5D6E-409C-BE32-E72D297353CC}">
                <c16:uniqueId val="{00000015-F8A9-479F-AD5A-D2276D46BF7A}"/>
              </c:ext>
            </c:extLst>
          </c:dPt>
          <c:dPt>
            <c:idx val="7"/>
            <c:marker>
              <c:symbol val="none"/>
            </c:marker>
            <c:bubble3D val="0"/>
            <c:spPr>
              <a:ln w="22225" cap="rnd">
                <a:solidFill>
                  <a:schemeClr val="bg1">
                    <a:lumMod val="85000"/>
                  </a:schemeClr>
                </a:solidFill>
                <a:round/>
              </a:ln>
              <a:effectLst/>
            </c:spPr>
            <c:extLst>
              <c:ext xmlns:c16="http://schemas.microsoft.com/office/drawing/2014/chart" uri="{C3380CC4-5D6E-409C-BE32-E72D297353CC}">
                <c16:uniqueId val="{00000017-F8A9-479F-AD5A-D2276D46BF7A}"/>
              </c:ext>
            </c:extLst>
          </c:dPt>
          <c:cat>
            <c:strRef>
              <c:f>'Pivot (korrigeret)'!$A$5:$A$36</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'Pivot (korrigeret)'!$C$5:$C$36</c:f>
              <c:numCache>
                <c:formatCode>_-* #,##0_-;\-* #,##0_-;_-* "-"??_-;_-@_-</c:formatCode>
                <c:ptCount val="31"/>
                <c:pt idx="0">
                  <c:v>6482</c:v>
                </c:pt>
                <c:pt idx="1">
                  <c:v>6494</c:v>
                </c:pt>
                <c:pt idx="2">
                  <c:v>6757</c:v>
                </c:pt>
                <c:pt idx="3">
                  <c:v>6663.3157235773779</c:v>
                </c:pt>
                <c:pt idx="4">
                  <c:v>6683.1066985953494</c:v>
                </c:pt>
                <c:pt idx="5">
                  <c:v>6702.89767361332</c:v>
                </c:pt>
                <c:pt idx="6">
                  <c:v>7088.4324956482342</c:v>
                </c:pt>
                <c:pt idx="7">
                  <c:v>7473.9673176831475</c:v>
                </c:pt>
                <c:pt idx="8">
                  <c:v>7859.5021397180617</c:v>
                </c:pt>
                <c:pt idx="9">
                  <c:v>8245.0369617529759</c:v>
                </c:pt>
                <c:pt idx="10">
                  <c:v>8245.0369617529759</c:v>
                </c:pt>
                <c:pt idx="11">
                  <c:v>8468.2976408929571</c:v>
                </c:pt>
                <c:pt idx="12">
                  <c:v>8691.5583200329402</c:v>
                </c:pt>
                <c:pt idx="13">
                  <c:v>8914.8189991729232</c:v>
                </c:pt>
                <c:pt idx="14">
                  <c:v>9138.0796783129044</c:v>
                </c:pt>
                <c:pt idx="15">
                  <c:v>9138.0796783129044</c:v>
                </c:pt>
                <c:pt idx="16">
                  <c:v>9339.1971160003195</c:v>
                </c:pt>
                <c:pt idx="17">
                  <c:v>9540.3145536877346</c:v>
                </c:pt>
                <c:pt idx="18">
                  <c:v>9741.4319913751497</c:v>
                </c:pt>
                <c:pt idx="19">
                  <c:v>9942.5494290625647</c:v>
                </c:pt>
                <c:pt idx="20">
                  <c:v>10143.66686674998</c:v>
                </c:pt>
                <c:pt idx="21">
                  <c:v>10344.784304437395</c:v>
                </c:pt>
                <c:pt idx="22">
                  <c:v>10545.90174212481</c:v>
                </c:pt>
                <c:pt idx="23">
                  <c:v>10747.019179812227</c:v>
                </c:pt>
                <c:pt idx="24">
                  <c:v>10948.136617499642</c:v>
                </c:pt>
                <c:pt idx="25">
                  <c:v>11149.254055187057</c:v>
                </c:pt>
                <c:pt idx="26">
                  <c:v>11350.371492874472</c:v>
                </c:pt>
                <c:pt idx="27">
                  <c:v>11551.488930561887</c:v>
                </c:pt>
                <c:pt idx="28">
                  <c:v>11752.606368249302</c:v>
                </c:pt>
                <c:pt idx="29">
                  <c:v>11953.723805936717</c:v>
                </c:pt>
                <c:pt idx="30">
                  <c:v>11953.723805936717</c:v>
                </c:pt>
              </c:numCache>
            </c:numRef>
          </c:val>
          <c:smooth val="0"/>
          <c:extLst>
            <c:ext xmlns:c16="http://schemas.microsoft.com/office/drawing/2014/chart" uri="{C3380CC4-5D6E-409C-BE32-E72D297353CC}">
              <c16:uniqueId val="{00000018-F8A9-479F-AD5A-D2276D46BF7A}"/>
            </c:ext>
          </c:extLst>
        </c:ser>
        <c:ser>
          <c:idx val="2"/>
          <c:order val="2"/>
          <c:tx>
            <c:strRef>
              <c:f>'Pivot (korrigeret)'!$D$3:$D$4</c:f>
              <c:strCache>
                <c:ptCount val="1"/>
                <c:pt idx="0">
                  <c:v>Uden og indenbys prognose</c:v>
                </c:pt>
              </c:strCache>
            </c:strRef>
          </c:tx>
          <c:spPr>
            <a:ln w="22225" cap="rnd">
              <a:solidFill>
                <a:schemeClr val="accent6"/>
              </a:solidFill>
              <a:round/>
            </a:ln>
            <a:effectLst/>
          </c:spPr>
          <c:marker>
            <c:symbol val="none"/>
          </c:marker>
          <c:dPt>
            <c:idx val="1"/>
            <c:marker>
              <c:symbol val="none"/>
            </c:marker>
            <c:bubble3D val="0"/>
            <c:spPr>
              <a:ln w="22225" cap="rnd">
                <a:solidFill>
                  <a:schemeClr val="accent6"/>
                </a:solidFill>
                <a:round/>
              </a:ln>
              <a:effectLst/>
            </c:spPr>
            <c:extLst>
              <c:ext xmlns:c16="http://schemas.microsoft.com/office/drawing/2014/chart" uri="{C3380CC4-5D6E-409C-BE32-E72D297353CC}">
                <c16:uniqueId val="{0000001A-F8A9-479F-AD5A-D2276D46BF7A}"/>
              </c:ext>
            </c:extLst>
          </c:dPt>
          <c:dPt>
            <c:idx val="5"/>
            <c:marker>
              <c:symbol val="none"/>
            </c:marker>
            <c:bubble3D val="0"/>
            <c:spPr>
              <a:ln w="22225" cap="rnd">
                <a:solidFill>
                  <a:schemeClr val="accent6"/>
                </a:solidFill>
                <a:round/>
              </a:ln>
              <a:effectLst/>
            </c:spPr>
            <c:extLst>
              <c:ext xmlns:c16="http://schemas.microsoft.com/office/drawing/2014/chart" uri="{C3380CC4-5D6E-409C-BE32-E72D297353CC}">
                <c16:uniqueId val="{0000001C-F8A9-479F-AD5A-D2276D46BF7A}"/>
              </c:ext>
            </c:extLst>
          </c:dPt>
          <c:dPt>
            <c:idx val="7"/>
            <c:marker>
              <c:symbol val="none"/>
            </c:marker>
            <c:bubble3D val="0"/>
            <c:spPr>
              <a:ln w="22225" cap="rnd">
                <a:solidFill>
                  <a:schemeClr val="accent6"/>
                </a:solidFill>
                <a:round/>
              </a:ln>
              <a:effectLst/>
            </c:spPr>
            <c:extLst>
              <c:ext xmlns:c16="http://schemas.microsoft.com/office/drawing/2014/chart" uri="{C3380CC4-5D6E-409C-BE32-E72D297353CC}">
                <c16:uniqueId val="{0000001E-F8A9-479F-AD5A-D2276D46BF7A}"/>
              </c:ext>
            </c:extLst>
          </c:dPt>
          <c:dPt>
            <c:idx val="10"/>
            <c:marker>
              <c:symbol val="none"/>
            </c:marker>
            <c:bubble3D val="0"/>
            <c:spPr>
              <a:ln w="22225" cap="rnd">
                <a:solidFill>
                  <a:schemeClr val="accent6"/>
                </a:solidFill>
                <a:round/>
              </a:ln>
              <a:effectLst/>
            </c:spPr>
            <c:extLst>
              <c:ext xmlns:c16="http://schemas.microsoft.com/office/drawing/2014/chart" uri="{C3380CC4-5D6E-409C-BE32-E72D297353CC}">
                <c16:uniqueId val="{00000020-F8A9-479F-AD5A-D2276D46BF7A}"/>
              </c:ext>
            </c:extLst>
          </c:dPt>
          <c:dPt>
            <c:idx val="11"/>
            <c:marker>
              <c:symbol val="none"/>
            </c:marker>
            <c:bubble3D val="0"/>
            <c:spPr>
              <a:ln w="22225" cap="rnd">
                <a:solidFill>
                  <a:schemeClr val="accent6"/>
                </a:solidFill>
                <a:round/>
              </a:ln>
              <a:effectLst/>
            </c:spPr>
            <c:extLst>
              <c:ext xmlns:c16="http://schemas.microsoft.com/office/drawing/2014/chart" uri="{C3380CC4-5D6E-409C-BE32-E72D297353CC}">
                <c16:uniqueId val="{00000022-F8A9-479F-AD5A-D2276D46BF7A}"/>
              </c:ext>
            </c:extLst>
          </c:dPt>
          <c:dPt>
            <c:idx val="16"/>
            <c:marker>
              <c:symbol val="none"/>
            </c:marker>
            <c:bubble3D val="0"/>
            <c:spPr>
              <a:ln w="22225" cap="rnd">
                <a:solidFill>
                  <a:schemeClr val="accent6"/>
                </a:solidFill>
                <a:round/>
              </a:ln>
              <a:effectLst/>
            </c:spPr>
            <c:extLst>
              <c:ext xmlns:c16="http://schemas.microsoft.com/office/drawing/2014/chart" uri="{C3380CC4-5D6E-409C-BE32-E72D297353CC}">
                <c16:uniqueId val="{00000024-F8A9-479F-AD5A-D2276D46BF7A}"/>
              </c:ext>
            </c:extLst>
          </c:dPt>
          <c:dPt>
            <c:idx val="30"/>
            <c:marker>
              <c:symbol val="none"/>
            </c:marker>
            <c:bubble3D val="0"/>
            <c:spPr>
              <a:ln w="22225" cap="rnd">
                <a:solidFill>
                  <a:schemeClr val="accent6"/>
                </a:solidFill>
                <a:round/>
              </a:ln>
              <a:effectLst/>
            </c:spPr>
            <c:extLst>
              <c:ext xmlns:c16="http://schemas.microsoft.com/office/drawing/2014/chart" uri="{C3380CC4-5D6E-409C-BE32-E72D297353CC}">
                <c16:uniqueId val="{00000026-F8A9-479F-AD5A-D2276D46BF7A}"/>
              </c:ext>
            </c:extLst>
          </c:dPt>
          <c:dPt>
            <c:idx val="36"/>
            <c:marker>
              <c:symbol val="none"/>
            </c:marker>
            <c:bubble3D val="0"/>
            <c:extLst>
              <c:ext xmlns:c16="http://schemas.microsoft.com/office/drawing/2014/chart" uri="{C3380CC4-5D6E-409C-BE32-E72D297353CC}">
                <c16:uniqueId val="{00000027-F8A9-479F-AD5A-D2276D46BF7A}"/>
              </c:ext>
            </c:extLst>
          </c:dPt>
          <c:dLbls>
            <c:dLbl>
              <c:idx val="1"/>
              <c:layout>
                <c:manualLayout>
                  <c:x val="-2.6675641741312747E-2"/>
                  <c:y val="5.60145786952359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F8A9-479F-AD5A-D2276D46BF7A}"/>
                </c:ext>
              </c:extLst>
            </c:dLbl>
            <c:dLbl>
              <c:idx val="2"/>
              <c:layout>
                <c:manualLayout>
                  <c:x val="-2.4091784006090605E-2"/>
                  <c:y val="-3.863074392774901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fld id="{5E7B7BEC-C445-4C52-9E87-31D5B15DB66D}" type="VALUE">
                      <a:rPr lang="en-US">
                        <a:solidFill>
                          <a:srgbClr val="FF0000"/>
                        </a:solidFill>
                      </a:rPr>
                      <a:pPr>
                        <a:defRPr/>
                      </a:pPr>
                      <a:t>[VÆRDI]</a:t>
                    </a:fld>
                    <a:endParaRPr lang="da-DK"/>
                  </a:p>
                </c:rich>
              </c:tx>
              <c:spPr>
                <a:solidFill>
                  <a:sysClr val="windowText" lastClr="000000">
                    <a:lumMod val="85000"/>
                    <a:lumOff val="15000"/>
                  </a:sys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F8A9-479F-AD5A-D2276D46BF7A}"/>
                </c:ext>
              </c:extLst>
            </c:dLbl>
            <c:dLbl>
              <c:idx val="5"/>
              <c:layout>
                <c:manualLayout>
                  <c:x val="-9.9221807616467345E-3"/>
                  <c:y val="-6.41153470432475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F8A9-479F-AD5A-D2276D46BF7A}"/>
                </c:ext>
              </c:extLst>
            </c:dLbl>
            <c:dLbl>
              <c:idx val="10"/>
              <c:layout>
                <c:manualLayout>
                  <c:x val="0"/>
                  <c:y val="3.960065552671173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0-F8A9-479F-AD5A-D2276D46BF7A}"/>
                </c:ext>
              </c:extLst>
            </c:dLbl>
            <c:dLbl>
              <c:idx val="3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6-F8A9-479F-AD5A-D2276D46BF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'Pivot (korrigeret)'!$A$5:$A$36</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'Pivot (korrigeret)'!$D$5:$D$36</c:f>
              <c:numCache>
                <c:formatCode>_-* #,##0_-;\-* #,##0_-;_-* "-"??_-;_-@_-</c:formatCode>
                <c:ptCount val="31"/>
                <c:pt idx="0">
                  <c:v>6482</c:v>
                </c:pt>
                <c:pt idx="1">
                  <c:v>6494</c:v>
                </c:pt>
                <c:pt idx="2">
                  <c:v>6757</c:v>
                </c:pt>
                <c:pt idx="3">
                  <c:v>6645.6646330126787</c:v>
                </c:pt>
                <c:pt idx="4">
                  <c:v>6752.8540564488849</c:v>
                </c:pt>
                <c:pt idx="5">
                  <c:v>6860.0434798850902</c:v>
                </c:pt>
                <c:pt idx="6">
                  <c:v>7005.7298608955725</c:v>
                </c:pt>
                <c:pt idx="7">
                  <c:v>7151.4162419060558</c:v>
                </c:pt>
                <c:pt idx="8">
                  <c:v>7297.1026229165382</c:v>
                </c:pt>
                <c:pt idx="9">
                  <c:v>7442.7890039270205</c:v>
                </c:pt>
                <c:pt idx="10">
                  <c:v>7442.7890039270205</c:v>
                </c:pt>
                <c:pt idx="11">
                  <c:v>7499.0251935591023</c:v>
                </c:pt>
                <c:pt idx="12">
                  <c:v>7555.261383191184</c:v>
                </c:pt>
                <c:pt idx="13">
                  <c:v>7611.4975728232648</c:v>
                </c:pt>
                <c:pt idx="14">
                  <c:v>7667.7337624553456</c:v>
                </c:pt>
                <c:pt idx="15">
                  <c:v>7667.7337624553456</c:v>
                </c:pt>
                <c:pt idx="16">
                  <c:v>7777.8410715108566</c:v>
                </c:pt>
                <c:pt idx="17">
                  <c:v>7887.9483805663676</c:v>
                </c:pt>
                <c:pt idx="18">
                  <c:v>7998.0556896218768</c:v>
                </c:pt>
                <c:pt idx="19">
                  <c:v>8108.1629986773878</c:v>
                </c:pt>
                <c:pt idx="20">
                  <c:v>8218.2703077328988</c:v>
                </c:pt>
                <c:pt idx="21">
                  <c:v>8328.377616788408</c:v>
                </c:pt>
                <c:pt idx="22">
                  <c:v>8438.484925843919</c:v>
                </c:pt>
                <c:pt idx="23">
                  <c:v>8548.5922348994281</c:v>
                </c:pt>
                <c:pt idx="24">
                  <c:v>8658.6995439549391</c:v>
                </c:pt>
                <c:pt idx="25">
                  <c:v>8768.8068530104501</c:v>
                </c:pt>
                <c:pt idx="26">
                  <c:v>8878.9141620659611</c:v>
                </c:pt>
                <c:pt idx="27">
                  <c:v>8989.0214711214721</c:v>
                </c:pt>
                <c:pt idx="28">
                  <c:v>9099.1287801769831</c:v>
                </c:pt>
                <c:pt idx="29">
                  <c:v>9209.2360892324923</c:v>
                </c:pt>
                <c:pt idx="30">
                  <c:v>9209.2360892324923</c:v>
                </c:pt>
              </c:numCache>
            </c:numRef>
          </c:val>
          <c:smooth val="0"/>
          <c:extLst>
            <c:ext xmlns:c16="http://schemas.microsoft.com/office/drawing/2014/chart" uri="{C3380CC4-5D6E-409C-BE32-E72D297353CC}">
              <c16:uniqueId val="{00000029-F8A9-479F-AD5A-D2276D46BF7A}"/>
            </c:ext>
          </c:extLst>
        </c:ser>
        <c:dLbls>
          <c:showLegendKey val="0"/>
          <c:showVal val="0"/>
          <c:showCatName val="0"/>
          <c:showSerName val="0"/>
          <c:showPercent val="0"/>
          <c:showBubbleSize val="0"/>
        </c:dLbls>
        <c:smooth val="0"/>
        <c:axId val="506377703"/>
        <c:axId val="506379343"/>
      </c:lineChart>
      <c:catAx>
        <c:axId val="506377703"/>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da-DK"/>
          </a:p>
        </c:txPr>
        <c:crossAx val="506379343"/>
        <c:crosses val="autoZero"/>
        <c:auto val="1"/>
        <c:lblAlgn val="ctr"/>
        <c:lblOffset val="100"/>
        <c:noMultiLvlLbl val="0"/>
      </c:catAx>
      <c:valAx>
        <c:axId val="506379343"/>
        <c:scaling>
          <c:orientation val="minMax"/>
          <c:max val="1400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r>
                  <a:rPr lang="da-DK"/>
                  <a:t>Antal kremationer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da-DK"/>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da-DK"/>
          </a:p>
        </c:txPr>
        <c:crossAx val="506377703"/>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da-DK"/>
        </a:p>
      </c:txPr>
    </c:legend>
    <c:plotVisOnly val="1"/>
    <c:dispBlanksAs val="gap"/>
    <c:showDLblsOverMax val="0"/>
    <c:extLst/>
  </c:chart>
  <c:spPr>
    <a:solidFill>
      <a:schemeClr val="lt1"/>
    </a:solidFill>
    <a:ln w="9525" cap="flat" cmpd="sng" algn="ctr">
      <a:solidFill>
        <a:schemeClr val="dk1">
          <a:lumMod val="15000"/>
          <a:lumOff val="85000"/>
        </a:schemeClr>
      </a:solidFill>
      <a:round/>
    </a:ln>
    <a:effectLst/>
  </c:spPr>
  <c:txPr>
    <a:bodyPr/>
    <a:lstStyle/>
    <a:p>
      <a:pPr>
        <a:defRPr/>
      </a:pPr>
      <a:endParaRPr lang="da-DK"/>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[Prognose krematorier i KK v.1.7.xlsx]FRLD122!Pivottabel2</c:name>
    <c:fmtId val="3"/>
  </c:pivotSource>
  <c:chart>
    <c:autoTitleDeleted val="1"/>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dLbl>
          <c:idx val="0"/>
          <c:showLegendKey val="0"/>
          <c:showVal val="0"/>
          <c:showCatName val="0"/>
          <c:showSerName val="0"/>
          <c:showPercent val="0"/>
          <c:showBubbleSize val="0"/>
          <c:extLst>
            <c:ext xmlns:c15="http://schemas.microsoft.com/office/drawing/2012/chart" uri="{CE6537A1-D6FC-4f65-9D91-7224C49458BB}"/>
          </c:extLst>
        </c:dLbl>
      </c:pivotFmt>
      <c:pivotFmt>
        <c:idx val="7"/>
        <c:dLbl>
          <c:idx val="0"/>
          <c:showLegendKey val="0"/>
          <c:showVal val="0"/>
          <c:showCatName val="0"/>
          <c:showSerName val="0"/>
          <c:showPercent val="0"/>
          <c:showBubbleSize val="0"/>
          <c:extLst>
            <c:ext xmlns:c15="http://schemas.microsoft.com/office/drawing/2012/chart" uri="{CE6537A1-D6FC-4f65-9D91-7224C49458BB}"/>
          </c:extLst>
        </c:dLbl>
      </c:pivotFmt>
      <c:pivotFmt>
        <c:idx val="8"/>
        <c:dLbl>
          <c:idx val="0"/>
          <c:showLegendKey val="0"/>
          <c:showVal val="0"/>
          <c:showCatName val="0"/>
          <c:showSerName val="0"/>
          <c:showPercent val="0"/>
          <c:showBubbleSize val="0"/>
          <c:extLst>
            <c:ext xmlns:c15="http://schemas.microsoft.com/office/drawing/2012/chart" uri="{CE6537A1-D6FC-4f65-9D91-7224C49458BB}"/>
          </c:extLst>
        </c:dLbl>
      </c:pivotFmt>
      <c:pivotFmt>
        <c:idx val="9"/>
        <c:dLbl>
          <c:idx val="0"/>
          <c:showLegendKey val="0"/>
          <c:showVal val="0"/>
          <c:showCatName val="0"/>
          <c:showSerName val="0"/>
          <c:showPercent val="0"/>
          <c:showBubbleSize val="0"/>
          <c:extLst>
            <c:ext xmlns:c15="http://schemas.microsoft.com/office/drawing/2012/chart" uri="{CE6537A1-D6FC-4f65-9D91-7224C49458BB}"/>
          </c:extLst>
        </c:dLbl>
      </c:pivotFmt>
      <c:pivotFmt>
        <c:idx val="10"/>
        <c:dLbl>
          <c:idx val="0"/>
          <c:showLegendKey val="0"/>
          <c:showVal val="0"/>
          <c:showCatName val="0"/>
          <c:showSerName val="0"/>
          <c:showPercent val="0"/>
          <c:showBubbleSize val="0"/>
          <c:extLst>
            <c:ext xmlns:c15="http://schemas.microsoft.com/office/drawing/2012/chart" uri="{CE6537A1-D6FC-4f65-9D91-7224C49458BB}"/>
          </c:extLst>
        </c:dLbl>
      </c:pivotFmt>
      <c:pivotFmt>
        <c:idx val="11"/>
        <c:dLbl>
          <c:idx val="0"/>
          <c:showLegendKey val="0"/>
          <c:showVal val="0"/>
          <c:showCatName val="0"/>
          <c:showSerName val="0"/>
          <c:showPercent val="0"/>
          <c:showBubbleSize val="0"/>
          <c:extLst>
            <c:ext xmlns:c15="http://schemas.microsoft.com/office/drawing/2012/chart" uri="{CE6537A1-D6FC-4f65-9D91-7224C49458BB}"/>
          </c:extLst>
        </c:dLbl>
      </c:pivotFmt>
      <c:pivotFmt>
        <c:idx val="12"/>
        <c:dLbl>
          <c:idx val="0"/>
          <c:showLegendKey val="0"/>
          <c:showVal val="0"/>
          <c:showCatName val="0"/>
          <c:showSerName val="0"/>
          <c:showPercent val="0"/>
          <c:showBubbleSize val="0"/>
          <c:extLst>
            <c:ext xmlns:c15="http://schemas.microsoft.com/office/drawing/2012/chart" uri="{CE6537A1-D6FC-4f65-9D91-7224C49458BB}"/>
          </c:extLst>
        </c:dLbl>
      </c:pivotFmt>
      <c:pivotFmt>
        <c:idx val="13"/>
        <c:dLbl>
          <c:idx val="0"/>
          <c:showLegendKey val="0"/>
          <c:showVal val="0"/>
          <c:showCatName val="0"/>
          <c:showSerName val="0"/>
          <c:showPercent val="0"/>
          <c:showBubbleSize val="0"/>
          <c:extLst>
            <c:ext xmlns:c15="http://schemas.microsoft.com/office/drawing/2012/chart" uri="{CE6537A1-D6FC-4f65-9D91-7224C49458BB}"/>
          </c:extLst>
        </c:dLbl>
      </c:pivotFmt>
      <c:pivotFmt>
        <c:idx val="14"/>
        <c:dLbl>
          <c:idx val="0"/>
          <c:showLegendKey val="0"/>
          <c:showVal val="0"/>
          <c:showCatName val="0"/>
          <c:showSerName val="0"/>
          <c:showPercent val="0"/>
          <c:showBubbleSize val="0"/>
          <c:extLst>
            <c:ext xmlns:c15="http://schemas.microsoft.com/office/drawing/2012/chart" uri="{CE6537A1-D6FC-4f65-9D91-7224C49458BB}"/>
          </c:extLst>
        </c:dLbl>
      </c:pivotFmt>
      <c:pivotFmt>
        <c:idx val="15"/>
        <c:dLbl>
          <c:idx val="0"/>
          <c:showLegendKey val="0"/>
          <c:showVal val="0"/>
          <c:showCatName val="0"/>
          <c:showSerName val="0"/>
          <c:showPercent val="0"/>
          <c:showBubbleSize val="0"/>
          <c:extLst>
            <c:ext xmlns:c15="http://schemas.microsoft.com/office/drawing/2012/chart" uri="{CE6537A1-D6FC-4f65-9D91-7224C49458BB}"/>
          </c:extLst>
        </c:dLbl>
      </c:pivotFmt>
      <c:pivotFmt>
        <c:idx val="16"/>
        <c:dLbl>
          <c:idx val="0"/>
          <c:showLegendKey val="0"/>
          <c:showVal val="0"/>
          <c:showCatName val="0"/>
          <c:showSerName val="0"/>
          <c:showPercent val="0"/>
          <c:showBubbleSize val="0"/>
          <c:extLst>
            <c:ext xmlns:c15="http://schemas.microsoft.com/office/drawing/2012/chart" uri="{CE6537A1-D6FC-4f65-9D91-7224C49458BB}"/>
          </c:extLst>
        </c:dLbl>
      </c:pivotFmt>
      <c:pivotFmt>
        <c:idx val="17"/>
        <c:dLbl>
          <c:idx val="0"/>
          <c:showLegendKey val="0"/>
          <c:showVal val="0"/>
          <c:showCatName val="0"/>
          <c:showSerName val="0"/>
          <c:showPercent val="0"/>
          <c:showBubbleSize val="0"/>
          <c:extLst>
            <c:ext xmlns:c15="http://schemas.microsoft.com/office/drawing/2012/chart" uri="{CE6537A1-D6FC-4f65-9D91-7224C49458BB}"/>
          </c:extLst>
        </c:dLbl>
      </c:pivotFmt>
      <c:pivotFmt>
        <c:idx val="18"/>
        <c:dLbl>
          <c:idx val="0"/>
          <c:showLegendKey val="0"/>
          <c:showVal val="0"/>
          <c:showCatName val="0"/>
          <c:showSerName val="0"/>
          <c:showPercent val="0"/>
          <c:showBubbleSize val="0"/>
          <c:extLst>
            <c:ext xmlns:c15="http://schemas.microsoft.com/office/drawing/2012/chart" uri="{CE6537A1-D6FC-4f65-9D91-7224C49458BB}"/>
          </c:extLst>
        </c:dLbl>
      </c:pivotFmt>
      <c:pivotFmt>
        <c:idx val="19"/>
        <c:dLbl>
          <c:idx val="0"/>
          <c:showLegendKey val="0"/>
          <c:showVal val="0"/>
          <c:showCatName val="0"/>
          <c:showSerName val="0"/>
          <c:showPercent val="0"/>
          <c:showBubbleSize val="0"/>
          <c:extLst>
            <c:ext xmlns:c15="http://schemas.microsoft.com/office/drawing/2012/chart" uri="{CE6537A1-D6FC-4f65-9D91-7224C49458BB}"/>
          </c:extLst>
        </c:dLbl>
      </c:pivotFmt>
      <c:pivotFmt>
        <c:idx val="20"/>
        <c:dLbl>
          <c:idx val="0"/>
          <c:showLegendKey val="0"/>
          <c:showVal val="0"/>
          <c:showCatName val="0"/>
          <c:showSerName val="0"/>
          <c:showPercent val="0"/>
          <c:showBubbleSize val="0"/>
          <c:extLst>
            <c:ext xmlns:c15="http://schemas.microsoft.com/office/drawing/2012/chart" uri="{CE6537A1-D6FC-4f65-9D91-7224C49458BB}"/>
          </c:extLst>
        </c:dLbl>
      </c:pivotFmt>
      <c:pivotFmt>
        <c:idx val="21"/>
        <c:dLbl>
          <c:idx val="0"/>
          <c:showLegendKey val="0"/>
          <c:showVal val="0"/>
          <c:showCatName val="0"/>
          <c:showSerName val="0"/>
          <c:showPercent val="0"/>
          <c:showBubbleSize val="0"/>
          <c:extLst>
            <c:ext xmlns:c15="http://schemas.microsoft.com/office/drawing/2012/chart" uri="{CE6537A1-D6FC-4f65-9D91-7224C49458BB}"/>
          </c:extLst>
        </c:dLbl>
      </c:pivotFmt>
      <c:pivotFmt>
        <c:idx val="22"/>
        <c:dLbl>
          <c:idx val="0"/>
          <c:showLegendKey val="0"/>
          <c:showVal val="0"/>
          <c:showCatName val="0"/>
          <c:showSerName val="0"/>
          <c:showPercent val="0"/>
          <c:showBubbleSize val="0"/>
          <c:extLst>
            <c:ext xmlns:c15="http://schemas.microsoft.com/office/drawing/2012/chart" uri="{CE6537A1-D6FC-4f65-9D91-7224C49458BB}"/>
          </c:extLst>
        </c:dLbl>
      </c:pivotFmt>
      <c:pivotFmt>
        <c:idx val="23"/>
        <c:dLbl>
          <c:idx val="0"/>
          <c:showLegendKey val="0"/>
          <c:showVal val="0"/>
          <c:showCatName val="0"/>
          <c:showSerName val="0"/>
          <c:showPercent val="0"/>
          <c:showBubbleSize val="0"/>
          <c:extLst>
            <c:ext xmlns:c15="http://schemas.microsoft.com/office/drawing/2012/chart" uri="{CE6537A1-D6FC-4f65-9D91-7224C49458BB}"/>
          </c:extLst>
        </c:dLbl>
      </c:pivotFmt>
      <c:pivotFmt>
        <c:idx val="24"/>
        <c:dLbl>
          <c:idx val="0"/>
          <c:showLegendKey val="0"/>
          <c:showVal val="0"/>
          <c:showCatName val="0"/>
          <c:showSerName val="0"/>
          <c:showPercent val="0"/>
          <c:showBubbleSize val="0"/>
          <c:extLst>
            <c:ext xmlns:c15="http://schemas.microsoft.com/office/drawing/2012/chart" uri="{CE6537A1-D6FC-4f65-9D91-7224C49458BB}"/>
          </c:extLst>
        </c:dLbl>
      </c:pivotFmt>
      <c:pivotFmt>
        <c:idx val="25"/>
        <c:dLbl>
          <c:idx val="0"/>
          <c:showLegendKey val="0"/>
          <c:showVal val="0"/>
          <c:showCatName val="0"/>
          <c:showSerName val="0"/>
          <c:showPercent val="0"/>
          <c:showBubbleSize val="0"/>
          <c:extLst>
            <c:ext xmlns:c15="http://schemas.microsoft.com/office/drawing/2012/chart" uri="{CE6537A1-D6FC-4f65-9D91-7224C49458BB}"/>
          </c:extLst>
        </c:dLbl>
      </c:pivotFmt>
      <c:pivotFmt>
        <c:idx val="26"/>
        <c:dLbl>
          <c:idx val="0"/>
          <c:showLegendKey val="0"/>
          <c:showVal val="0"/>
          <c:showCatName val="0"/>
          <c:showSerName val="0"/>
          <c:showPercent val="0"/>
          <c:showBubbleSize val="0"/>
          <c:extLst>
            <c:ext xmlns:c15="http://schemas.microsoft.com/office/drawing/2012/chart" uri="{CE6537A1-D6FC-4f65-9D91-7224C49458BB}"/>
          </c:extLst>
        </c:dLbl>
      </c:pivotFmt>
      <c:pivotFmt>
        <c:idx val="27"/>
        <c:dLbl>
          <c:idx val="0"/>
          <c:showLegendKey val="0"/>
          <c:showVal val="0"/>
          <c:showCatName val="0"/>
          <c:showSerName val="0"/>
          <c:showPercent val="0"/>
          <c:showBubbleSize val="0"/>
          <c:extLst>
            <c:ext xmlns:c15="http://schemas.microsoft.com/office/drawing/2012/chart" uri="{CE6537A1-D6FC-4f65-9D91-7224C49458BB}"/>
          </c:extLst>
        </c:dLbl>
      </c:pivotFmt>
      <c:pivotFmt>
        <c:idx val="28"/>
        <c:dLbl>
          <c:idx val="0"/>
          <c:showLegendKey val="0"/>
          <c:showVal val="0"/>
          <c:showCatName val="0"/>
          <c:showSerName val="0"/>
          <c:showPercent val="0"/>
          <c:showBubbleSize val="0"/>
          <c:extLst>
            <c:ext xmlns:c15="http://schemas.microsoft.com/office/drawing/2012/chart" uri="{CE6537A1-D6FC-4f65-9D91-7224C49458BB}"/>
          </c:extLst>
        </c:dLbl>
      </c:pivotFmt>
      <c:pivotFmt>
        <c:idx val="29"/>
        <c:dLbl>
          <c:idx val="0"/>
          <c:showLegendKey val="0"/>
          <c:showVal val="0"/>
          <c:showCatName val="0"/>
          <c:showSerName val="0"/>
          <c:showPercent val="0"/>
          <c:showBubbleSize val="0"/>
          <c:extLst>
            <c:ext xmlns:c15="http://schemas.microsoft.com/office/drawing/2012/chart" uri="{CE6537A1-D6FC-4f65-9D91-7224C49458BB}"/>
          </c:extLst>
        </c:dLbl>
      </c:pivotFmt>
      <c:pivotFmt>
        <c:idx val="30"/>
        <c:dLbl>
          <c:idx val="0"/>
          <c:showLegendKey val="0"/>
          <c:showVal val="0"/>
          <c:showCatName val="0"/>
          <c:showSerName val="0"/>
          <c:showPercent val="0"/>
          <c:showBubbleSize val="0"/>
          <c:extLst>
            <c:ext xmlns:c15="http://schemas.microsoft.com/office/drawing/2012/chart" uri="{CE6537A1-D6FC-4f65-9D91-7224C49458BB}"/>
          </c:extLst>
        </c:dLbl>
      </c:pivotFmt>
      <c:pivotFmt>
        <c:idx val="31"/>
        <c:dLbl>
          <c:idx val="0"/>
          <c:showLegendKey val="0"/>
          <c:showVal val="0"/>
          <c:showCatName val="0"/>
          <c:showSerName val="0"/>
          <c:showPercent val="0"/>
          <c:showBubbleSize val="0"/>
          <c:extLst>
            <c:ext xmlns:c15="http://schemas.microsoft.com/office/drawing/2012/chart" uri="{CE6537A1-D6FC-4f65-9D91-7224C49458BB}"/>
          </c:extLst>
        </c:dLbl>
      </c:pivotFmt>
      <c:pivotFmt>
        <c:idx val="32"/>
        <c:dLbl>
          <c:idx val="0"/>
          <c:showLegendKey val="0"/>
          <c:showVal val="0"/>
          <c:showCatName val="0"/>
          <c:showSerName val="0"/>
          <c:showPercent val="0"/>
          <c:showBubbleSize val="0"/>
          <c:extLst>
            <c:ext xmlns:c15="http://schemas.microsoft.com/office/drawing/2012/chart" uri="{CE6537A1-D6FC-4f65-9D91-7224C49458BB}"/>
          </c:extLst>
        </c:dLbl>
      </c:pivotFmt>
      <c:pivotFmt>
        <c:idx val="33"/>
        <c:dLbl>
          <c:idx val="0"/>
          <c:showLegendKey val="0"/>
          <c:showVal val="0"/>
          <c:showCatName val="0"/>
          <c:showSerName val="0"/>
          <c:showPercent val="0"/>
          <c:showBubbleSize val="0"/>
          <c:extLst>
            <c:ext xmlns:c15="http://schemas.microsoft.com/office/drawing/2012/chart" uri="{CE6537A1-D6FC-4f65-9D91-7224C49458BB}"/>
          </c:extLst>
        </c:dLbl>
      </c:pivotFmt>
      <c:pivotFmt>
        <c:idx val="34"/>
        <c:dLbl>
          <c:idx val="0"/>
          <c:showLegendKey val="0"/>
          <c:showVal val="0"/>
          <c:showCatName val="0"/>
          <c:showSerName val="0"/>
          <c:showPercent val="0"/>
          <c:showBubbleSize val="0"/>
          <c:extLst>
            <c:ext xmlns:c15="http://schemas.microsoft.com/office/drawing/2012/chart" uri="{CE6537A1-D6FC-4f65-9D91-7224C49458BB}"/>
          </c:extLst>
        </c:dLbl>
      </c:pivotFmt>
      <c:pivotFmt>
        <c:idx val="35"/>
        <c:dLbl>
          <c:idx val="0"/>
          <c:showLegendKey val="0"/>
          <c:showVal val="0"/>
          <c:showCatName val="0"/>
          <c:showSerName val="0"/>
          <c:showPercent val="0"/>
          <c:showBubbleSize val="0"/>
          <c:extLst>
            <c:ext xmlns:c15="http://schemas.microsoft.com/office/drawing/2012/chart" uri="{CE6537A1-D6FC-4f65-9D91-7224C49458BB}"/>
          </c:extLst>
        </c:dLbl>
      </c:pivotFmt>
      <c:pivotFmt>
        <c:idx val="36"/>
        <c:dLbl>
          <c:idx val="0"/>
          <c:showLegendKey val="0"/>
          <c:showVal val="0"/>
          <c:showCatName val="0"/>
          <c:showSerName val="0"/>
          <c:showPercent val="0"/>
          <c:showBubbleSize val="0"/>
          <c:extLst>
            <c:ext xmlns:c15="http://schemas.microsoft.com/office/drawing/2012/chart" uri="{CE6537A1-D6FC-4f65-9D91-7224C49458BB}"/>
          </c:extLst>
        </c:dLbl>
      </c:pivotFmt>
      <c:pivotFmt>
        <c:idx val="37"/>
        <c:dLbl>
          <c:idx val="0"/>
          <c:showLegendKey val="0"/>
          <c:showVal val="0"/>
          <c:showCatName val="0"/>
          <c:showSerName val="0"/>
          <c:showPercent val="0"/>
          <c:showBubbleSize val="0"/>
          <c:extLst>
            <c:ext xmlns:c15="http://schemas.microsoft.com/office/drawing/2012/chart" uri="{CE6537A1-D6FC-4f65-9D91-7224C49458BB}"/>
          </c:extLst>
        </c:dLbl>
      </c:pivotFmt>
      <c:pivotFmt>
        <c:idx val="38"/>
        <c:dLbl>
          <c:idx val="0"/>
          <c:showLegendKey val="0"/>
          <c:showVal val="0"/>
          <c:showCatName val="0"/>
          <c:showSerName val="0"/>
          <c:showPercent val="0"/>
          <c:showBubbleSize val="0"/>
          <c:extLst>
            <c:ext xmlns:c15="http://schemas.microsoft.com/office/drawing/2012/chart" uri="{CE6537A1-D6FC-4f65-9D91-7224C49458BB}"/>
          </c:extLst>
        </c:dLbl>
      </c:pivotFmt>
      <c:pivotFmt>
        <c:idx val="39"/>
        <c:dLbl>
          <c:idx val="0"/>
          <c:showLegendKey val="0"/>
          <c:showVal val="0"/>
          <c:showCatName val="0"/>
          <c:showSerName val="0"/>
          <c:showPercent val="0"/>
          <c:showBubbleSize val="0"/>
          <c:extLst>
            <c:ext xmlns:c15="http://schemas.microsoft.com/office/drawing/2012/chart" uri="{CE6537A1-D6FC-4f65-9D91-7224C49458BB}"/>
          </c:extLst>
        </c:dLbl>
      </c:pivotFmt>
      <c:pivotFmt>
        <c:idx val="40"/>
        <c:dLbl>
          <c:idx val="0"/>
          <c:showLegendKey val="0"/>
          <c:showVal val="0"/>
          <c:showCatName val="0"/>
          <c:showSerName val="0"/>
          <c:showPercent val="0"/>
          <c:showBubbleSize val="0"/>
          <c:extLst>
            <c:ext xmlns:c15="http://schemas.microsoft.com/office/drawing/2012/chart" uri="{CE6537A1-D6FC-4f65-9D91-7224C49458BB}"/>
          </c:extLst>
        </c:dLbl>
      </c:pivotFmt>
      <c:pivotFmt>
        <c:idx val="41"/>
        <c:dLbl>
          <c:idx val="0"/>
          <c:showLegendKey val="0"/>
          <c:showVal val="0"/>
          <c:showCatName val="0"/>
          <c:showSerName val="0"/>
          <c:showPercent val="0"/>
          <c:showBubbleSize val="0"/>
          <c:extLst>
            <c:ext xmlns:c15="http://schemas.microsoft.com/office/drawing/2012/chart" uri="{CE6537A1-D6FC-4f65-9D91-7224C49458BB}"/>
          </c:extLst>
        </c:dLbl>
      </c:pivotFmt>
      <c:pivotFmt>
        <c:idx val="42"/>
        <c:dLbl>
          <c:idx val="0"/>
          <c:showLegendKey val="0"/>
          <c:showVal val="0"/>
          <c:showCatName val="0"/>
          <c:showSerName val="0"/>
          <c:showPercent val="0"/>
          <c:showBubbleSize val="0"/>
          <c:extLst>
            <c:ext xmlns:c15="http://schemas.microsoft.com/office/drawing/2012/chart" uri="{CE6537A1-D6FC-4f65-9D91-7224C49458BB}"/>
          </c:extLst>
        </c:dLbl>
      </c:pivotFmt>
      <c:pivotFmt>
        <c:idx val="43"/>
        <c:dLbl>
          <c:idx val="0"/>
          <c:showLegendKey val="0"/>
          <c:showVal val="0"/>
          <c:showCatName val="0"/>
          <c:showSerName val="0"/>
          <c:showPercent val="0"/>
          <c:showBubbleSize val="0"/>
          <c:extLst>
            <c:ext xmlns:c15="http://schemas.microsoft.com/office/drawing/2012/chart" uri="{CE6537A1-D6FC-4f65-9D91-7224C49458BB}"/>
          </c:extLst>
        </c:dLbl>
      </c:pivotFmt>
      <c:pivotFmt>
        <c:idx val="44"/>
        <c:dLbl>
          <c:idx val="0"/>
          <c:showLegendKey val="0"/>
          <c:showVal val="0"/>
          <c:showCatName val="0"/>
          <c:showSerName val="0"/>
          <c:showPercent val="0"/>
          <c:showBubbleSize val="0"/>
          <c:extLst>
            <c:ext xmlns:c15="http://schemas.microsoft.com/office/drawing/2012/chart" uri="{CE6537A1-D6FC-4f65-9D91-7224C49458BB}"/>
          </c:extLst>
        </c:dLbl>
      </c:pivotFmt>
      <c:pivotFmt>
        <c:idx val="45"/>
        <c:dLbl>
          <c:idx val="0"/>
          <c:showLegendKey val="0"/>
          <c:showVal val="0"/>
          <c:showCatName val="0"/>
          <c:showSerName val="0"/>
          <c:showPercent val="0"/>
          <c:showBubbleSize val="0"/>
          <c:extLst>
            <c:ext xmlns:c15="http://schemas.microsoft.com/office/drawing/2012/chart" uri="{CE6537A1-D6FC-4f65-9D91-7224C49458BB}"/>
          </c:extLst>
        </c:dLbl>
      </c:pivotFmt>
      <c:pivotFmt>
        <c:idx val="46"/>
        <c:dLbl>
          <c:idx val="0"/>
          <c:showLegendKey val="0"/>
          <c:showVal val="0"/>
          <c:showCatName val="0"/>
          <c:showSerName val="0"/>
          <c:showPercent val="0"/>
          <c:showBubbleSize val="0"/>
          <c:extLst>
            <c:ext xmlns:c15="http://schemas.microsoft.com/office/drawing/2012/chart" uri="{CE6537A1-D6FC-4f65-9D91-7224C49458BB}"/>
          </c:extLst>
        </c:dLbl>
      </c:pivotFmt>
      <c:pivotFmt>
        <c:idx val="47"/>
        <c:dLbl>
          <c:idx val="0"/>
          <c:showLegendKey val="0"/>
          <c:showVal val="0"/>
          <c:showCatName val="0"/>
          <c:showSerName val="0"/>
          <c:showPercent val="0"/>
          <c:showBubbleSize val="0"/>
          <c:extLst>
            <c:ext xmlns:c15="http://schemas.microsoft.com/office/drawing/2012/chart" uri="{CE6537A1-D6FC-4f65-9D91-7224C49458BB}"/>
          </c:extLst>
        </c:dLbl>
      </c:pivotFmt>
      <c:pivotFmt>
        <c:idx val="48"/>
        <c:dLbl>
          <c:idx val="0"/>
          <c:showLegendKey val="0"/>
          <c:showVal val="0"/>
          <c:showCatName val="0"/>
          <c:showSerName val="0"/>
          <c:showPercent val="0"/>
          <c:showBubbleSize val="0"/>
          <c:extLst>
            <c:ext xmlns:c15="http://schemas.microsoft.com/office/drawing/2012/chart" uri="{CE6537A1-D6FC-4f65-9D91-7224C49458BB}"/>
          </c:extLst>
        </c:dLbl>
      </c:pivotFmt>
      <c:pivotFmt>
        <c:idx val="49"/>
        <c:dLbl>
          <c:idx val="0"/>
          <c:showLegendKey val="0"/>
          <c:showVal val="0"/>
          <c:showCatName val="0"/>
          <c:showSerName val="0"/>
          <c:showPercent val="0"/>
          <c:showBubbleSize val="0"/>
          <c:extLst>
            <c:ext xmlns:c15="http://schemas.microsoft.com/office/drawing/2012/chart" uri="{CE6537A1-D6FC-4f65-9D91-7224C49458BB}"/>
          </c:extLst>
        </c:dLbl>
      </c:pivotFmt>
      <c:pivotFmt>
        <c:idx val="50"/>
        <c:dLbl>
          <c:idx val="0"/>
          <c:showLegendKey val="0"/>
          <c:showVal val="0"/>
          <c:showCatName val="0"/>
          <c:showSerName val="0"/>
          <c:showPercent val="0"/>
          <c:showBubbleSize val="0"/>
          <c:extLst>
            <c:ext xmlns:c15="http://schemas.microsoft.com/office/drawing/2012/chart" uri="{CE6537A1-D6FC-4f65-9D91-7224C49458BB}"/>
          </c:extLst>
        </c:dLbl>
      </c:pivotFmt>
      <c:pivotFmt>
        <c:idx val="51"/>
        <c:dLbl>
          <c:idx val="0"/>
          <c:showLegendKey val="0"/>
          <c:showVal val="0"/>
          <c:showCatName val="0"/>
          <c:showSerName val="0"/>
          <c:showPercent val="0"/>
          <c:showBubbleSize val="0"/>
          <c:extLst>
            <c:ext xmlns:c15="http://schemas.microsoft.com/office/drawing/2012/chart" uri="{CE6537A1-D6FC-4f65-9D91-7224C49458BB}"/>
          </c:extLst>
        </c:dLbl>
      </c:pivotFmt>
      <c:pivotFmt>
        <c:idx val="52"/>
        <c:dLbl>
          <c:idx val="0"/>
          <c:showLegendKey val="0"/>
          <c:showVal val="0"/>
          <c:showCatName val="0"/>
          <c:showSerName val="0"/>
          <c:showPercent val="0"/>
          <c:showBubbleSize val="0"/>
          <c:extLst>
            <c:ext xmlns:c15="http://schemas.microsoft.com/office/drawing/2012/chart" uri="{CE6537A1-D6FC-4f65-9D91-7224C49458BB}"/>
          </c:extLst>
        </c:dLbl>
      </c:pivotFmt>
      <c:pivotFmt>
        <c:idx val="53"/>
        <c:dLbl>
          <c:idx val="0"/>
          <c:showLegendKey val="0"/>
          <c:showVal val="0"/>
          <c:showCatName val="0"/>
          <c:showSerName val="0"/>
          <c:showPercent val="0"/>
          <c:showBubbleSize val="0"/>
          <c:extLst>
            <c:ext xmlns:c15="http://schemas.microsoft.com/office/drawing/2012/chart" uri="{CE6537A1-D6FC-4f65-9D91-7224C49458BB}"/>
          </c:extLst>
        </c:dLbl>
      </c:pivotFmt>
      <c:pivotFmt>
        <c:idx val="54"/>
        <c:dLbl>
          <c:idx val="0"/>
          <c:showLegendKey val="0"/>
          <c:showVal val="0"/>
          <c:showCatName val="0"/>
          <c:showSerName val="0"/>
          <c:showPercent val="0"/>
          <c:showBubbleSize val="0"/>
          <c:extLst>
            <c:ext xmlns:c15="http://schemas.microsoft.com/office/drawing/2012/chart" uri="{CE6537A1-D6FC-4f65-9D91-7224C49458BB}"/>
          </c:extLst>
        </c:dLbl>
      </c:pivotFmt>
      <c:pivotFmt>
        <c:idx val="55"/>
        <c:dLbl>
          <c:idx val="0"/>
          <c:showLegendKey val="0"/>
          <c:showVal val="0"/>
          <c:showCatName val="0"/>
          <c:showSerName val="0"/>
          <c:showPercent val="0"/>
          <c:showBubbleSize val="0"/>
          <c:extLst>
            <c:ext xmlns:c15="http://schemas.microsoft.com/office/drawing/2012/chart" uri="{CE6537A1-D6FC-4f65-9D91-7224C49458BB}"/>
          </c:extLst>
        </c:dLbl>
      </c:pivotFmt>
      <c:pivotFmt>
        <c:idx val="56"/>
        <c:dLbl>
          <c:idx val="0"/>
          <c:showLegendKey val="0"/>
          <c:showVal val="0"/>
          <c:showCatName val="0"/>
          <c:showSerName val="0"/>
          <c:showPercent val="0"/>
          <c:showBubbleSize val="0"/>
          <c:extLst>
            <c:ext xmlns:c15="http://schemas.microsoft.com/office/drawing/2012/chart" uri="{CE6537A1-D6FC-4f65-9D91-7224C49458BB}"/>
          </c:extLst>
        </c:dLbl>
      </c:pivotFmt>
      <c:pivotFmt>
        <c:idx val="57"/>
        <c:dLbl>
          <c:idx val="0"/>
          <c:showLegendKey val="0"/>
          <c:showVal val="0"/>
          <c:showCatName val="0"/>
          <c:showSerName val="0"/>
          <c:showPercent val="0"/>
          <c:showBubbleSize val="0"/>
          <c:extLst>
            <c:ext xmlns:c15="http://schemas.microsoft.com/office/drawing/2012/chart" uri="{CE6537A1-D6FC-4f65-9D91-7224C49458BB}"/>
          </c:extLst>
        </c:dLbl>
      </c:pivotFmt>
      <c:pivotFmt>
        <c:idx val="58"/>
        <c:dLbl>
          <c:idx val="0"/>
          <c:showLegendKey val="0"/>
          <c:showVal val="0"/>
          <c:showCatName val="0"/>
          <c:showSerName val="0"/>
          <c:showPercent val="0"/>
          <c:showBubbleSize val="0"/>
          <c:extLst>
            <c:ext xmlns:c15="http://schemas.microsoft.com/office/drawing/2012/chart" uri="{CE6537A1-D6FC-4f65-9D91-7224C49458BB}"/>
          </c:extLst>
        </c:dLbl>
      </c:pivotFmt>
      <c:pivotFmt>
        <c:idx val="59"/>
        <c:dLbl>
          <c:idx val="0"/>
          <c:showLegendKey val="0"/>
          <c:showVal val="0"/>
          <c:showCatName val="0"/>
          <c:showSerName val="0"/>
          <c:showPercent val="0"/>
          <c:showBubbleSize val="0"/>
          <c:extLst>
            <c:ext xmlns:c15="http://schemas.microsoft.com/office/drawing/2012/chart" uri="{CE6537A1-D6FC-4f65-9D91-7224C49458BB}"/>
          </c:extLst>
        </c:dLbl>
      </c:pivotFmt>
      <c:pivotFmt>
        <c:idx val="60"/>
        <c:dLbl>
          <c:idx val="0"/>
          <c:showLegendKey val="0"/>
          <c:showVal val="0"/>
          <c:showCatName val="0"/>
          <c:showSerName val="0"/>
          <c:showPercent val="0"/>
          <c:showBubbleSize val="0"/>
          <c:extLst>
            <c:ext xmlns:c15="http://schemas.microsoft.com/office/drawing/2012/chart" uri="{CE6537A1-D6FC-4f65-9D91-7224C49458BB}"/>
          </c:extLst>
        </c:dLbl>
      </c:pivotFmt>
      <c:pivotFmt>
        <c:idx val="61"/>
        <c:dLbl>
          <c:idx val="0"/>
          <c:showLegendKey val="0"/>
          <c:showVal val="0"/>
          <c:showCatName val="0"/>
          <c:showSerName val="0"/>
          <c:showPercent val="0"/>
          <c:showBubbleSize val="0"/>
          <c:extLst>
            <c:ext xmlns:c15="http://schemas.microsoft.com/office/drawing/2012/chart" uri="{CE6537A1-D6FC-4f65-9D91-7224C49458BB}"/>
          </c:extLst>
        </c:dLbl>
      </c:pivotFmt>
      <c:pivotFmt>
        <c:idx val="62"/>
        <c:dLbl>
          <c:idx val="0"/>
          <c:showLegendKey val="0"/>
          <c:showVal val="0"/>
          <c:showCatName val="0"/>
          <c:showSerName val="0"/>
          <c:showPercent val="0"/>
          <c:showBubbleSize val="0"/>
          <c:extLst>
            <c:ext xmlns:c15="http://schemas.microsoft.com/office/drawing/2012/chart" uri="{CE6537A1-D6FC-4f65-9D91-7224C49458BB}"/>
          </c:extLst>
        </c:dLbl>
      </c:pivotFmt>
      <c:pivotFmt>
        <c:idx val="63"/>
        <c:dLbl>
          <c:idx val="0"/>
          <c:showLegendKey val="0"/>
          <c:showVal val="0"/>
          <c:showCatName val="0"/>
          <c:showSerName val="0"/>
          <c:showPercent val="0"/>
          <c:showBubbleSize val="0"/>
          <c:extLst>
            <c:ext xmlns:c15="http://schemas.microsoft.com/office/drawing/2012/chart" uri="{CE6537A1-D6FC-4f65-9D91-7224C49458BB}"/>
          </c:extLst>
        </c:dLbl>
      </c:pivotFmt>
      <c:pivotFmt>
        <c:idx val="64"/>
        <c:dLbl>
          <c:idx val="0"/>
          <c:showLegendKey val="0"/>
          <c:showVal val="0"/>
          <c:showCatName val="0"/>
          <c:showSerName val="0"/>
          <c:showPercent val="0"/>
          <c:showBubbleSize val="0"/>
          <c:extLst>
            <c:ext xmlns:c15="http://schemas.microsoft.com/office/drawing/2012/chart" uri="{CE6537A1-D6FC-4f65-9D91-7224C49458BB}"/>
          </c:extLst>
        </c:dLbl>
      </c:pivotFmt>
      <c:pivotFmt>
        <c:idx val="65"/>
        <c:dLbl>
          <c:idx val="0"/>
          <c:showLegendKey val="0"/>
          <c:showVal val="0"/>
          <c:showCatName val="0"/>
          <c:showSerName val="0"/>
          <c:showPercent val="0"/>
          <c:showBubbleSize val="0"/>
          <c:extLst>
            <c:ext xmlns:c15="http://schemas.microsoft.com/office/drawing/2012/chart" uri="{CE6537A1-D6FC-4f65-9D91-7224C49458BB}"/>
          </c:extLst>
        </c:dLbl>
      </c:pivotFmt>
      <c:pivotFmt>
        <c:idx val="66"/>
        <c:dLbl>
          <c:idx val="0"/>
          <c:showLegendKey val="0"/>
          <c:showVal val="0"/>
          <c:showCatName val="0"/>
          <c:showSerName val="0"/>
          <c:showPercent val="0"/>
          <c:showBubbleSize val="0"/>
          <c:extLst>
            <c:ext xmlns:c15="http://schemas.microsoft.com/office/drawing/2012/chart" uri="{CE6537A1-D6FC-4f65-9D91-7224C49458BB}"/>
          </c:extLst>
        </c:dLbl>
      </c:pivotFmt>
      <c:pivotFmt>
        <c:idx val="67"/>
        <c:dLbl>
          <c:idx val="0"/>
          <c:showLegendKey val="0"/>
          <c:showVal val="0"/>
          <c:showCatName val="0"/>
          <c:showSerName val="0"/>
          <c:showPercent val="0"/>
          <c:showBubbleSize val="0"/>
          <c:extLst>
            <c:ext xmlns:c15="http://schemas.microsoft.com/office/drawing/2012/chart" uri="{CE6537A1-D6FC-4f65-9D91-7224C49458BB}"/>
          </c:extLst>
        </c:dLbl>
      </c:pivotFmt>
      <c:pivotFmt>
        <c:idx val="68"/>
        <c:dLbl>
          <c:idx val="0"/>
          <c:showLegendKey val="0"/>
          <c:showVal val="0"/>
          <c:showCatName val="0"/>
          <c:showSerName val="0"/>
          <c:showPercent val="0"/>
          <c:showBubbleSize val="0"/>
          <c:extLst>
            <c:ext xmlns:c15="http://schemas.microsoft.com/office/drawing/2012/chart" uri="{CE6537A1-D6FC-4f65-9D91-7224C49458BB}"/>
          </c:extLst>
        </c:dLbl>
      </c:pivotFmt>
      <c:pivotFmt>
        <c:idx val="69"/>
        <c:dLbl>
          <c:idx val="0"/>
          <c:showLegendKey val="0"/>
          <c:showVal val="0"/>
          <c:showCatName val="0"/>
          <c:showSerName val="0"/>
          <c:showPercent val="0"/>
          <c:showBubbleSize val="0"/>
          <c:extLst>
            <c:ext xmlns:c15="http://schemas.microsoft.com/office/drawing/2012/chart" uri="{CE6537A1-D6FC-4f65-9D91-7224C49458BB}"/>
          </c:extLst>
        </c:dLbl>
      </c:pivotFmt>
      <c:pivotFmt>
        <c:idx val="70"/>
        <c:dLbl>
          <c:idx val="0"/>
          <c:showLegendKey val="0"/>
          <c:showVal val="0"/>
          <c:showCatName val="0"/>
          <c:showSerName val="0"/>
          <c:showPercent val="0"/>
          <c:showBubbleSize val="0"/>
          <c:extLst>
            <c:ext xmlns:c15="http://schemas.microsoft.com/office/drawing/2012/chart" uri="{CE6537A1-D6FC-4f65-9D91-7224C49458BB}"/>
          </c:extLst>
        </c:dLbl>
      </c:pivotFmt>
      <c:pivotFmt>
        <c:idx val="71"/>
        <c:dLbl>
          <c:idx val="0"/>
          <c:showLegendKey val="0"/>
          <c:showVal val="0"/>
          <c:showCatName val="0"/>
          <c:showSerName val="0"/>
          <c:showPercent val="0"/>
          <c:showBubbleSize val="0"/>
          <c:extLst>
            <c:ext xmlns:c15="http://schemas.microsoft.com/office/drawing/2012/chart" uri="{CE6537A1-D6FC-4f65-9D91-7224C49458BB}"/>
          </c:extLst>
        </c:dLbl>
      </c:pivotFmt>
      <c:pivotFmt>
        <c:idx val="72"/>
        <c:dLbl>
          <c:idx val="0"/>
          <c:showLegendKey val="0"/>
          <c:showVal val="0"/>
          <c:showCatName val="0"/>
          <c:showSerName val="0"/>
          <c:showPercent val="0"/>
          <c:showBubbleSize val="0"/>
          <c:extLst>
            <c:ext xmlns:c15="http://schemas.microsoft.com/office/drawing/2012/chart" uri="{CE6537A1-D6FC-4f65-9D91-7224C49458BB}"/>
          </c:extLst>
        </c:dLbl>
      </c:pivotFmt>
      <c:pivotFmt>
        <c:idx val="73"/>
        <c:dLbl>
          <c:idx val="0"/>
          <c:showLegendKey val="0"/>
          <c:showVal val="0"/>
          <c:showCatName val="0"/>
          <c:showSerName val="0"/>
          <c:showPercent val="0"/>
          <c:showBubbleSize val="0"/>
          <c:extLst>
            <c:ext xmlns:c15="http://schemas.microsoft.com/office/drawing/2012/chart" uri="{CE6537A1-D6FC-4f65-9D91-7224C49458BB}"/>
          </c:extLst>
        </c:dLbl>
      </c:pivotFmt>
      <c:pivotFmt>
        <c:idx val="74"/>
        <c:dLbl>
          <c:idx val="0"/>
          <c:showLegendKey val="0"/>
          <c:showVal val="0"/>
          <c:showCatName val="0"/>
          <c:showSerName val="0"/>
          <c:showPercent val="0"/>
          <c:showBubbleSize val="0"/>
          <c:extLst>
            <c:ext xmlns:c15="http://schemas.microsoft.com/office/drawing/2012/chart" uri="{CE6537A1-D6FC-4f65-9D91-7224C49458BB}"/>
          </c:extLst>
        </c:dLbl>
      </c:pivotFmt>
      <c:pivotFmt>
        <c:idx val="75"/>
        <c:dLbl>
          <c:idx val="0"/>
          <c:showLegendKey val="0"/>
          <c:showVal val="0"/>
          <c:showCatName val="0"/>
          <c:showSerName val="0"/>
          <c:showPercent val="0"/>
          <c:showBubbleSize val="0"/>
          <c:extLst>
            <c:ext xmlns:c15="http://schemas.microsoft.com/office/drawing/2012/chart" uri="{CE6537A1-D6FC-4f65-9D91-7224C49458BB}"/>
          </c:extLst>
        </c:dLbl>
      </c:pivotFmt>
      <c:pivotFmt>
        <c:idx val="76"/>
        <c:dLbl>
          <c:idx val="0"/>
          <c:showLegendKey val="0"/>
          <c:showVal val="0"/>
          <c:showCatName val="0"/>
          <c:showSerName val="0"/>
          <c:showPercent val="0"/>
          <c:showBubbleSize val="0"/>
          <c:extLst>
            <c:ext xmlns:c15="http://schemas.microsoft.com/office/drawing/2012/chart" uri="{CE6537A1-D6FC-4f65-9D91-7224C49458BB}"/>
          </c:extLst>
        </c:dLbl>
      </c:pivotFmt>
      <c:pivotFmt>
        <c:idx val="77"/>
        <c:dLbl>
          <c:idx val="0"/>
          <c:showLegendKey val="0"/>
          <c:showVal val="0"/>
          <c:showCatName val="0"/>
          <c:showSerName val="0"/>
          <c:showPercent val="0"/>
          <c:showBubbleSize val="0"/>
          <c:extLst>
            <c:ext xmlns:c15="http://schemas.microsoft.com/office/drawing/2012/chart" uri="{CE6537A1-D6FC-4f65-9D91-7224C49458BB}"/>
          </c:extLst>
        </c:dLbl>
      </c:pivotFmt>
      <c:pivotFmt>
        <c:idx val="78"/>
        <c:dLbl>
          <c:idx val="0"/>
          <c:showLegendKey val="0"/>
          <c:showVal val="0"/>
          <c:showCatName val="0"/>
          <c:showSerName val="0"/>
          <c:showPercent val="0"/>
          <c:showBubbleSize val="0"/>
          <c:extLst>
            <c:ext xmlns:c15="http://schemas.microsoft.com/office/drawing/2012/chart" uri="{CE6537A1-D6FC-4f65-9D91-7224C49458BB}"/>
          </c:extLst>
        </c:dLbl>
      </c:pivotFmt>
      <c:pivotFmt>
        <c:idx val="79"/>
        <c:dLbl>
          <c:idx val="0"/>
          <c:showLegendKey val="0"/>
          <c:showVal val="0"/>
          <c:showCatName val="0"/>
          <c:showSerName val="0"/>
          <c:showPercent val="0"/>
          <c:showBubbleSize val="0"/>
          <c:extLst>
            <c:ext xmlns:c15="http://schemas.microsoft.com/office/drawing/2012/chart" uri="{CE6537A1-D6FC-4f65-9D91-7224C49458BB}"/>
          </c:extLst>
        </c:dLbl>
      </c:pivotFmt>
      <c:pivotFmt>
        <c:idx val="80"/>
        <c:dLbl>
          <c:idx val="0"/>
          <c:showLegendKey val="0"/>
          <c:showVal val="0"/>
          <c:showCatName val="0"/>
          <c:showSerName val="0"/>
          <c:showPercent val="0"/>
          <c:showBubbleSize val="0"/>
          <c:extLst>
            <c:ext xmlns:c15="http://schemas.microsoft.com/office/drawing/2012/chart" uri="{CE6537A1-D6FC-4f65-9D91-7224C49458BB}"/>
          </c:extLst>
        </c:dLbl>
      </c:pivotFmt>
      <c:pivotFmt>
        <c:idx val="81"/>
        <c:dLbl>
          <c:idx val="0"/>
          <c:showLegendKey val="0"/>
          <c:showVal val="0"/>
          <c:showCatName val="0"/>
          <c:showSerName val="0"/>
          <c:showPercent val="0"/>
          <c:showBubbleSize val="0"/>
          <c:extLst>
            <c:ext xmlns:c15="http://schemas.microsoft.com/office/drawing/2012/chart" uri="{CE6537A1-D6FC-4f65-9D91-7224C49458BB}"/>
          </c:extLst>
        </c:dLbl>
      </c:pivotFmt>
      <c:pivotFmt>
        <c:idx val="82"/>
        <c:dLbl>
          <c:idx val="0"/>
          <c:showLegendKey val="0"/>
          <c:showVal val="0"/>
          <c:showCatName val="0"/>
          <c:showSerName val="0"/>
          <c:showPercent val="0"/>
          <c:showBubbleSize val="0"/>
          <c:extLst>
            <c:ext xmlns:c15="http://schemas.microsoft.com/office/drawing/2012/chart" uri="{CE6537A1-D6FC-4f65-9D91-7224C49458BB}"/>
          </c:extLst>
        </c:dLbl>
      </c:pivotFmt>
      <c:pivotFmt>
        <c:idx val="83"/>
        <c:dLbl>
          <c:idx val="0"/>
          <c:showLegendKey val="0"/>
          <c:showVal val="0"/>
          <c:showCatName val="0"/>
          <c:showSerName val="0"/>
          <c:showPercent val="0"/>
          <c:showBubbleSize val="0"/>
          <c:extLst>
            <c:ext xmlns:c15="http://schemas.microsoft.com/office/drawing/2012/chart" uri="{CE6537A1-D6FC-4f65-9D91-7224C49458BB}"/>
          </c:extLst>
        </c:dLbl>
      </c:pivotFmt>
      <c:pivotFmt>
        <c:idx val="84"/>
        <c:dLbl>
          <c:idx val="0"/>
          <c:showLegendKey val="0"/>
          <c:showVal val="0"/>
          <c:showCatName val="0"/>
          <c:showSerName val="0"/>
          <c:showPercent val="0"/>
          <c:showBubbleSize val="0"/>
          <c:extLst>
            <c:ext xmlns:c15="http://schemas.microsoft.com/office/drawing/2012/chart" uri="{CE6537A1-D6FC-4f65-9D91-7224C49458BB}"/>
          </c:extLst>
        </c:dLbl>
      </c:pivotFmt>
      <c:pivotFmt>
        <c:idx val="85"/>
        <c:dLbl>
          <c:idx val="0"/>
          <c:showLegendKey val="0"/>
          <c:showVal val="0"/>
          <c:showCatName val="0"/>
          <c:showSerName val="0"/>
          <c:showPercent val="0"/>
          <c:showBubbleSize val="0"/>
          <c:extLst>
            <c:ext xmlns:c15="http://schemas.microsoft.com/office/drawing/2012/chart" uri="{CE6537A1-D6FC-4f65-9D91-7224C49458BB}"/>
          </c:extLst>
        </c:dLbl>
      </c:pivotFmt>
      <c:pivotFmt>
        <c:idx val="86"/>
        <c:dLbl>
          <c:idx val="0"/>
          <c:showLegendKey val="0"/>
          <c:showVal val="0"/>
          <c:showCatName val="0"/>
          <c:showSerName val="0"/>
          <c:showPercent val="0"/>
          <c:showBubbleSize val="0"/>
          <c:extLst>
            <c:ext xmlns:c15="http://schemas.microsoft.com/office/drawing/2012/chart" uri="{CE6537A1-D6FC-4f65-9D91-7224C49458BB}"/>
          </c:extLst>
        </c:dLbl>
      </c:pivotFmt>
      <c:pivotFmt>
        <c:idx val="87"/>
        <c:dLbl>
          <c:idx val="0"/>
          <c:showLegendKey val="0"/>
          <c:showVal val="0"/>
          <c:showCatName val="0"/>
          <c:showSerName val="0"/>
          <c:showPercent val="0"/>
          <c:showBubbleSize val="0"/>
          <c:extLst>
            <c:ext xmlns:c15="http://schemas.microsoft.com/office/drawing/2012/chart" uri="{CE6537A1-D6FC-4f65-9D91-7224C49458BB}"/>
          </c:extLst>
        </c:dLbl>
      </c:pivotFmt>
      <c:pivotFmt>
        <c:idx val="88"/>
        <c:dLbl>
          <c:idx val="0"/>
          <c:showLegendKey val="0"/>
          <c:showVal val="0"/>
          <c:showCatName val="0"/>
          <c:showSerName val="0"/>
          <c:showPercent val="0"/>
          <c:showBubbleSize val="0"/>
          <c:extLst>
            <c:ext xmlns:c15="http://schemas.microsoft.com/office/drawing/2012/chart" uri="{CE6537A1-D6FC-4f65-9D91-7224C49458BB}"/>
          </c:extLst>
        </c:dLbl>
      </c:pivotFmt>
      <c:pivotFmt>
        <c:idx val="89"/>
        <c:dLbl>
          <c:idx val="0"/>
          <c:showLegendKey val="0"/>
          <c:showVal val="0"/>
          <c:showCatName val="0"/>
          <c:showSerName val="0"/>
          <c:showPercent val="0"/>
          <c:showBubbleSize val="0"/>
          <c:extLst>
            <c:ext xmlns:c15="http://schemas.microsoft.com/office/drawing/2012/chart" uri="{CE6537A1-D6FC-4f65-9D91-7224C49458BB}"/>
          </c:extLst>
        </c:dLbl>
      </c:pivotFmt>
      <c:pivotFmt>
        <c:idx val="90"/>
        <c:dLbl>
          <c:idx val="0"/>
          <c:showLegendKey val="0"/>
          <c:showVal val="0"/>
          <c:showCatName val="0"/>
          <c:showSerName val="0"/>
          <c:showPercent val="0"/>
          <c:showBubbleSize val="0"/>
          <c:extLst>
            <c:ext xmlns:c15="http://schemas.microsoft.com/office/drawing/2012/chart" uri="{CE6537A1-D6FC-4f65-9D91-7224C49458BB}"/>
          </c:extLst>
        </c:dLbl>
      </c:pivotFmt>
      <c:pivotFmt>
        <c:idx val="91"/>
        <c:dLbl>
          <c:idx val="0"/>
          <c:showLegendKey val="0"/>
          <c:showVal val="0"/>
          <c:showCatName val="0"/>
          <c:showSerName val="0"/>
          <c:showPercent val="0"/>
          <c:showBubbleSize val="0"/>
          <c:extLst>
            <c:ext xmlns:c15="http://schemas.microsoft.com/office/drawing/2012/chart" uri="{CE6537A1-D6FC-4f65-9D91-7224C49458BB}"/>
          </c:extLst>
        </c:dLbl>
      </c:pivotFmt>
      <c:pivotFmt>
        <c:idx val="92"/>
        <c:dLbl>
          <c:idx val="0"/>
          <c:showLegendKey val="0"/>
          <c:showVal val="0"/>
          <c:showCatName val="0"/>
          <c:showSerName val="0"/>
          <c:showPercent val="0"/>
          <c:showBubbleSize val="0"/>
          <c:extLst>
            <c:ext xmlns:c15="http://schemas.microsoft.com/office/drawing/2012/chart" uri="{CE6537A1-D6FC-4f65-9D91-7224C49458BB}"/>
          </c:extLst>
        </c:dLbl>
      </c:pivotFmt>
      <c:pivotFmt>
        <c:idx val="93"/>
        <c:dLbl>
          <c:idx val="0"/>
          <c:showLegendKey val="0"/>
          <c:showVal val="0"/>
          <c:showCatName val="0"/>
          <c:showSerName val="0"/>
          <c:showPercent val="0"/>
          <c:showBubbleSize val="0"/>
          <c:extLst>
            <c:ext xmlns:c15="http://schemas.microsoft.com/office/drawing/2012/chart" uri="{CE6537A1-D6FC-4f65-9D91-7224C49458BB}"/>
          </c:extLst>
        </c:dLbl>
      </c:pivotFmt>
      <c:pivotFmt>
        <c:idx val="94"/>
        <c:dLbl>
          <c:idx val="0"/>
          <c:showLegendKey val="0"/>
          <c:showVal val="0"/>
          <c:showCatName val="0"/>
          <c:showSerName val="0"/>
          <c:showPercent val="0"/>
          <c:showBubbleSize val="0"/>
          <c:extLst>
            <c:ext xmlns:c15="http://schemas.microsoft.com/office/drawing/2012/chart" uri="{CE6537A1-D6FC-4f65-9D91-7224C49458BB}"/>
          </c:extLst>
        </c:dLbl>
      </c:pivotFmt>
      <c:pivotFmt>
        <c:idx val="95"/>
        <c:dLbl>
          <c:idx val="0"/>
          <c:showLegendKey val="0"/>
          <c:showVal val="0"/>
          <c:showCatName val="0"/>
          <c:showSerName val="0"/>
          <c:showPercent val="0"/>
          <c:showBubbleSize val="0"/>
          <c:extLst>
            <c:ext xmlns:c15="http://schemas.microsoft.com/office/drawing/2012/chart" uri="{CE6537A1-D6FC-4f65-9D91-7224C49458BB}"/>
          </c:extLst>
        </c:dLbl>
      </c:pivotFmt>
      <c:pivotFmt>
        <c:idx val="96"/>
        <c:dLbl>
          <c:idx val="0"/>
          <c:showLegendKey val="0"/>
          <c:showVal val="0"/>
          <c:showCatName val="0"/>
          <c:showSerName val="0"/>
          <c:showPercent val="0"/>
          <c:showBubbleSize val="0"/>
          <c:extLst>
            <c:ext xmlns:c15="http://schemas.microsoft.com/office/drawing/2012/chart" uri="{CE6537A1-D6FC-4f65-9D91-7224C49458BB}"/>
          </c:extLst>
        </c:dLbl>
      </c:pivotFmt>
      <c:pivotFmt>
        <c:idx val="97"/>
        <c:dLbl>
          <c:idx val="0"/>
          <c:showLegendKey val="0"/>
          <c:showVal val="0"/>
          <c:showCatName val="0"/>
          <c:showSerName val="0"/>
          <c:showPercent val="0"/>
          <c:showBubbleSize val="0"/>
          <c:extLst>
            <c:ext xmlns:c15="http://schemas.microsoft.com/office/drawing/2012/chart" uri="{CE6537A1-D6FC-4f65-9D91-7224C49458BB}"/>
          </c:extLst>
        </c:dLbl>
      </c:pivotFmt>
      <c:pivotFmt>
        <c:idx val="98"/>
        <c:dLbl>
          <c:idx val="0"/>
          <c:showLegendKey val="0"/>
          <c:showVal val="0"/>
          <c:showCatName val="0"/>
          <c:showSerName val="0"/>
          <c:showPercent val="0"/>
          <c:showBubbleSize val="0"/>
          <c:extLst>
            <c:ext xmlns:c15="http://schemas.microsoft.com/office/drawing/2012/chart" uri="{CE6537A1-D6FC-4f65-9D91-7224C49458BB}"/>
          </c:extLst>
        </c:dLbl>
      </c:pivotFmt>
      <c:pivotFmt>
        <c:idx val="99"/>
        <c:dLbl>
          <c:idx val="0"/>
          <c:showLegendKey val="0"/>
          <c:showVal val="0"/>
          <c:showCatName val="0"/>
          <c:showSerName val="0"/>
          <c:showPercent val="0"/>
          <c:showBubbleSize val="0"/>
          <c:extLst>
            <c:ext xmlns:c15="http://schemas.microsoft.com/office/drawing/2012/chart" uri="{CE6537A1-D6FC-4f65-9D91-7224C49458BB}"/>
          </c:extLst>
        </c:dLbl>
      </c:pivotFmt>
      <c:pivotFmt>
        <c:idx val="100"/>
        <c:dLbl>
          <c:idx val="0"/>
          <c:showLegendKey val="0"/>
          <c:showVal val="0"/>
          <c:showCatName val="0"/>
          <c:showSerName val="0"/>
          <c:showPercent val="0"/>
          <c:showBubbleSize val="0"/>
          <c:extLst>
            <c:ext xmlns:c15="http://schemas.microsoft.com/office/drawing/2012/chart" uri="{CE6537A1-D6FC-4f65-9D91-7224C49458BB}"/>
          </c:extLst>
        </c:dLbl>
      </c:pivotFmt>
      <c:pivotFmt>
        <c:idx val="101"/>
        <c:dLbl>
          <c:idx val="0"/>
          <c:showLegendKey val="0"/>
          <c:showVal val="0"/>
          <c:showCatName val="0"/>
          <c:showSerName val="0"/>
          <c:showPercent val="0"/>
          <c:showBubbleSize val="0"/>
          <c:extLst>
            <c:ext xmlns:c15="http://schemas.microsoft.com/office/drawing/2012/chart" uri="{CE6537A1-D6FC-4f65-9D91-7224C49458BB}"/>
          </c:extLst>
        </c:dLbl>
      </c:pivotFmt>
      <c:pivotFmt>
        <c:idx val="102"/>
        <c:dLbl>
          <c:idx val="0"/>
          <c:showLegendKey val="0"/>
          <c:showVal val="0"/>
          <c:showCatName val="0"/>
          <c:showSerName val="0"/>
          <c:showPercent val="0"/>
          <c:showBubbleSize val="0"/>
          <c:extLst>
            <c:ext xmlns:c15="http://schemas.microsoft.com/office/drawing/2012/chart" uri="{CE6537A1-D6FC-4f65-9D91-7224C49458BB}"/>
          </c:extLst>
        </c:dLbl>
      </c:pivotFmt>
      <c:pivotFmt>
        <c:idx val="103"/>
        <c:dLbl>
          <c:idx val="0"/>
          <c:showLegendKey val="0"/>
          <c:showVal val="0"/>
          <c:showCatName val="0"/>
          <c:showSerName val="0"/>
          <c:showPercent val="0"/>
          <c:showBubbleSize val="0"/>
          <c:extLst>
            <c:ext xmlns:c15="http://schemas.microsoft.com/office/drawing/2012/chart" uri="{CE6537A1-D6FC-4f65-9D91-7224C49458BB}"/>
          </c:extLst>
        </c:dLbl>
      </c:pivotFmt>
      <c:pivotFmt>
        <c:idx val="104"/>
        <c:dLbl>
          <c:idx val="0"/>
          <c:showLegendKey val="0"/>
          <c:showVal val="0"/>
          <c:showCatName val="0"/>
          <c:showSerName val="0"/>
          <c:showPercent val="0"/>
          <c:showBubbleSize val="0"/>
          <c:extLst>
            <c:ext xmlns:c15="http://schemas.microsoft.com/office/drawing/2012/chart" uri="{CE6537A1-D6FC-4f65-9D91-7224C49458BB}"/>
          </c:extLst>
        </c:dLbl>
      </c:pivotFmt>
      <c:pivotFmt>
        <c:idx val="105"/>
        <c:dLbl>
          <c:idx val="0"/>
          <c:showLegendKey val="0"/>
          <c:showVal val="0"/>
          <c:showCatName val="0"/>
          <c:showSerName val="0"/>
          <c:showPercent val="0"/>
          <c:showBubbleSize val="0"/>
          <c:extLst>
            <c:ext xmlns:c15="http://schemas.microsoft.com/office/drawing/2012/chart" uri="{CE6537A1-D6FC-4f65-9D91-7224C49458BB}"/>
          </c:extLst>
        </c:dLbl>
      </c:pivotFmt>
      <c:pivotFmt>
        <c:idx val="106"/>
        <c:dLbl>
          <c:idx val="0"/>
          <c:showLegendKey val="0"/>
          <c:showVal val="0"/>
          <c:showCatName val="0"/>
          <c:showSerName val="0"/>
          <c:showPercent val="0"/>
          <c:showBubbleSize val="0"/>
          <c:extLst>
            <c:ext xmlns:c15="http://schemas.microsoft.com/office/drawing/2012/chart" uri="{CE6537A1-D6FC-4f65-9D91-7224C49458BB}"/>
          </c:extLst>
        </c:dLbl>
      </c:pivotFmt>
      <c:pivotFmt>
        <c:idx val="107"/>
        <c:dLbl>
          <c:idx val="0"/>
          <c:showLegendKey val="0"/>
          <c:showVal val="0"/>
          <c:showCatName val="0"/>
          <c:showSerName val="0"/>
          <c:showPercent val="0"/>
          <c:showBubbleSize val="0"/>
          <c:extLst>
            <c:ext xmlns:c15="http://schemas.microsoft.com/office/drawing/2012/chart" uri="{CE6537A1-D6FC-4f65-9D91-7224C49458BB}"/>
          </c:extLst>
        </c:dLbl>
      </c:pivotFmt>
      <c:pivotFmt>
        <c:idx val="108"/>
        <c:dLbl>
          <c:idx val="0"/>
          <c:showLegendKey val="0"/>
          <c:showVal val="0"/>
          <c:showCatName val="0"/>
          <c:showSerName val="0"/>
          <c:showPercent val="0"/>
          <c:showBubbleSize val="0"/>
          <c:extLst>
            <c:ext xmlns:c15="http://schemas.microsoft.com/office/drawing/2012/chart" uri="{CE6537A1-D6FC-4f65-9D91-7224C49458BB}"/>
          </c:extLst>
        </c:dLbl>
      </c:pivotFmt>
      <c:pivotFmt>
        <c:idx val="109"/>
        <c:dLbl>
          <c:idx val="0"/>
          <c:showLegendKey val="0"/>
          <c:showVal val="0"/>
          <c:showCatName val="0"/>
          <c:showSerName val="0"/>
          <c:showPercent val="0"/>
          <c:showBubbleSize val="0"/>
          <c:extLst>
            <c:ext xmlns:c15="http://schemas.microsoft.com/office/drawing/2012/chart" uri="{CE6537A1-D6FC-4f65-9D91-7224C49458BB}"/>
          </c:extLst>
        </c:dLbl>
      </c:pivotFmt>
      <c:pivotFmt>
        <c:idx val="110"/>
        <c:dLbl>
          <c:idx val="0"/>
          <c:showLegendKey val="0"/>
          <c:showVal val="0"/>
          <c:showCatName val="0"/>
          <c:showSerName val="0"/>
          <c:showPercent val="0"/>
          <c:showBubbleSize val="0"/>
          <c:extLst>
            <c:ext xmlns:c15="http://schemas.microsoft.com/office/drawing/2012/chart" uri="{CE6537A1-D6FC-4f65-9D91-7224C49458BB}"/>
          </c:extLst>
        </c:dLbl>
      </c:pivotFmt>
      <c:pivotFmt>
        <c:idx val="111"/>
        <c:dLbl>
          <c:idx val="0"/>
          <c:showLegendKey val="0"/>
          <c:showVal val="0"/>
          <c:showCatName val="0"/>
          <c:showSerName val="0"/>
          <c:showPercent val="0"/>
          <c:showBubbleSize val="0"/>
          <c:extLst>
            <c:ext xmlns:c15="http://schemas.microsoft.com/office/drawing/2012/chart" uri="{CE6537A1-D6FC-4f65-9D91-7224C49458BB}"/>
          </c:extLst>
        </c:dLbl>
      </c:pivotFmt>
      <c:pivotFmt>
        <c:idx val="112"/>
        <c:dLbl>
          <c:idx val="0"/>
          <c:showLegendKey val="0"/>
          <c:showVal val="0"/>
          <c:showCatName val="0"/>
          <c:showSerName val="0"/>
          <c:showPercent val="0"/>
          <c:showBubbleSize val="0"/>
          <c:extLst>
            <c:ext xmlns:c15="http://schemas.microsoft.com/office/drawing/2012/chart" uri="{CE6537A1-D6FC-4f65-9D91-7224C49458BB}"/>
          </c:extLst>
        </c:dLbl>
      </c:pivotFmt>
      <c:pivotFmt>
        <c:idx val="113"/>
        <c:dLbl>
          <c:idx val="0"/>
          <c:showLegendKey val="0"/>
          <c:showVal val="0"/>
          <c:showCatName val="0"/>
          <c:showSerName val="0"/>
          <c:showPercent val="0"/>
          <c:showBubbleSize val="0"/>
          <c:extLst>
            <c:ext xmlns:c15="http://schemas.microsoft.com/office/drawing/2012/chart" uri="{CE6537A1-D6FC-4f65-9D91-7224C49458BB}"/>
          </c:extLst>
        </c:dLbl>
      </c:pivotFmt>
      <c:pivotFmt>
        <c:idx val="114"/>
        <c:dLbl>
          <c:idx val="0"/>
          <c:showLegendKey val="0"/>
          <c:showVal val="0"/>
          <c:showCatName val="0"/>
          <c:showSerName val="0"/>
          <c:showPercent val="0"/>
          <c:showBubbleSize val="0"/>
          <c:extLst>
            <c:ext xmlns:c15="http://schemas.microsoft.com/office/drawing/2012/chart" uri="{CE6537A1-D6FC-4f65-9D91-7224C49458BB}"/>
          </c:extLst>
        </c:dLbl>
      </c:pivotFmt>
      <c:pivotFmt>
        <c:idx val="115"/>
        <c:dLbl>
          <c:idx val="0"/>
          <c:showLegendKey val="0"/>
          <c:showVal val="0"/>
          <c:showCatName val="0"/>
          <c:showSerName val="0"/>
          <c:showPercent val="0"/>
          <c:showBubbleSize val="0"/>
          <c:extLst>
            <c:ext xmlns:c15="http://schemas.microsoft.com/office/drawing/2012/chart" uri="{CE6537A1-D6FC-4f65-9D91-7224C49458BB}"/>
          </c:extLst>
        </c:dLbl>
      </c:pivotFmt>
      <c:pivotFmt>
        <c:idx val="116"/>
        <c:dLbl>
          <c:idx val="0"/>
          <c:showLegendKey val="0"/>
          <c:showVal val="0"/>
          <c:showCatName val="0"/>
          <c:showSerName val="0"/>
          <c:showPercent val="0"/>
          <c:showBubbleSize val="0"/>
          <c:extLst>
            <c:ext xmlns:c15="http://schemas.microsoft.com/office/drawing/2012/chart" uri="{CE6537A1-D6FC-4f65-9D91-7224C49458BB}"/>
          </c:extLst>
        </c:dLbl>
      </c:pivotFmt>
      <c:pivotFmt>
        <c:idx val="117"/>
        <c:dLbl>
          <c:idx val="0"/>
          <c:showLegendKey val="0"/>
          <c:showVal val="0"/>
          <c:showCatName val="0"/>
          <c:showSerName val="0"/>
          <c:showPercent val="0"/>
          <c:showBubbleSize val="0"/>
          <c:extLst>
            <c:ext xmlns:c15="http://schemas.microsoft.com/office/drawing/2012/chart" uri="{CE6537A1-D6FC-4f65-9D91-7224C49458BB}"/>
          </c:extLst>
        </c:dLbl>
      </c:pivotFmt>
      <c:pivotFmt>
        <c:idx val="118"/>
        <c:dLbl>
          <c:idx val="0"/>
          <c:showLegendKey val="0"/>
          <c:showVal val="0"/>
          <c:showCatName val="0"/>
          <c:showSerName val="0"/>
          <c:showPercent val="0"/>
          <c:showBubbleSize val="0"/>
          <c:extLst>
            <c:ext xmlns:c15="http://schemas.microsoft.com/office/drawing/2012/chart" uri="{CE6537A1-D6FC-4f65-9D91-7224C49458BB}"/>
          </c:extLst>
        </c:dLbl>
      </c:pivotFmt>
      <c:pivotFmt>
        <c:idx val="119"/>
        <c:dLbl>
          <c:idx val="0"/>
          <c:showLegendKey val="0"/>
          <c:showVal val="0"/>
          <c:showCatName val="0"/>
          <c:showSerName val="0"/>
          <c:showPercent val="0"/>
          <c:showBubbleSize val="0"/>
          <c:extLst>
            <c:ext xmlns:c15="http://schemas.microsoft.com/office/drawing/2012/chart" uri="{CE6537A1-D6FC-4f65-9D91-7224C49458BB}"/>
          </c:extLst>
        </c:dLbl>
      </c:pivotFmt>
      <c:pivotFmt>
        <c:idx val="120"/>
        <c:dLbl>
          <c:idx val="0"/>
          <c:showLegendKey val="0"/>
          <c:showVal val="0"/>
          <c:showCatName val="0"/>
          <c:showSerName val="0"/>
          <c:showPercent val="0"/>
          <c:showBubbleSize val="0"/>
          <c:extLst>
            <c:ext xmlns:c15="http://schemas.microsoft.com/office/drawing/2012/chart" uri="{CE6537A1-D6FC-4f65-9D91-7224C49458BB}"/>
          </c:extLst>
        </c:dLbl>
      </c:pivotFmt>
      <c:pivotFmt>
        <c:idx val="121"/>
        <c:dLbl>
          <c:idx val="0"/>
          <c:showLegendKey val="0"/>
          <c:showVal val="0"/>
          <c:showCatName val="0"/>
          <c:showSerName val="0"/>
          <c:showPercent val="0"/>
          <c:showBubbleSize val="0"/>
          <c:extLst>
            <c:ext xmlns:c15="http://schemas.microsoft.com/office/drawing/2012/chart" uri="{CE6537A1-D6FC-4f65-9D91-7224C49458BB}"/>
          </c:extLst>
        </c:dLbl>
      </c:pivotFmt>
      <c:pivotFmt>
        <c:idx val="122"/>
        <c:dLbl>
          <c:idx val="0"/>
          <c:showLegendKey val="0"/>
          <c:showVal val="0"/>
          <c:showCatName val="0"/>
          <c:showSerName val="0"/>
          <c:showPercent val="0"/>
          <c:showBubbleSize val="0"/>
          <c:extLst>
            <c:ext xmlns:c15="http://schemas.microsoft.com/office/drawing/2012/chart" uri="{CE6537A1-D6FC-4f65-9D91-7224C49458BB}"/>
          </c:extLst>
        </c:dLbl>
      </c:pivotFmt>
      <c:pivotFmt>
        <c:idx val="123"/>
        <c:dLbl>
          <c:idx val="0"/>
          <c:showLegendKey val="0"/>
          <c:showVal val="0"/>
          <c:showCatName val="0"/>
          <c:showSerName val="0"/>
          <c:showPercent val="0"/>
          <c:showBubbleSize val="0"/>
          <c:extLst>
            <c:ext xmlns:c15="http://schemas.microsoft.com/office/drawing/2012/chart" uri="{CE6537A1-D6FC-4f65-9D91-7224C49458BB}"/>
          </c:extLst>
        </c:dLbl>
      </c:pivotFmt>
      <c:pivotFmt>
        <c:idx val="124"/>
        <c:dLbl>
          <c:idx val="0"/>
          <c:showLegendKey val="0"/>
          <c:showVal val="0"/>
          <c:showCatName val="0"/>
          <c:showSerName val="0"/>
          <c:showPercent val="0"/>
          <c:showBubbleSize val="0"/>
          <c:extLst>
            <c:ext xmlns:c15="http://schemas.microsoft.com/office/drawing/2012/chart" uri="{CE6537A1-D6FC-4f65-9D91-7224C49458BB}"/>
          </c:extLst>
        </c:dLbl>
      </c:pivotFmt>
      <c:pivotFmt>
        <c:idx val="125"/>
        <c:dLbl>
          <c:idx val="0"/>
          <c:showLegendKey val="0"/>
          <c:showVal val="0"/>
          <c:showCatName val="0"/>
          <c:showSerName val="0"/>
          <c:showPercent val="0"/>
          <c:showBubbleSize val="0"/>
          <c:extLst>
            <c:ext xmlns:c15="http://schemas.microsoft.com/office/drawing/2012/chart" uri="{CE6537A1-D6FC-4f65-9D91-7224C49458BB}"/>
          </c:extLst>
        </c:dLbl>
      </c:pivotFmt>
      <c:pivotFmt>
        <c:idx val="126"/>
        <c:dLbl>
          <c:idx val="0"/>
          <c:showLegendKey val="0"/>
          <c:showVal val="0"/>
          <c:showCatName val="0"/>
          <c:showSerName val="0"/>
          <c:showPercent val="0"/>
          <c:showBubbleSize val="0"/>
          <c:extLst>
            <c:ext xmlns:c15="http://schemas.microsoft.com/office/drawing/2012/chart" uri="{CE6537A1-D6FC-4f65-9D91-7224C49458BB}"/>
          </c:extLst>
        </c:dLbl>
      </c:pivotFmt>
      <c:pivotFmt>
        <c:idx val="127"/>
        <c:dLbl>
          <c:idx val="0"/>
          <c:showLegendKey val="0"/>
          <c:showVal val="0"/>
          <c:showCatName val="0"/>
          <c:showSerName val="0"/>
          <c:showPercent val="0"/>
          <c:showBubbleSize val="0"/>
          <c:extLst>
            <c:ext xmlns:c15="http://schemas.microsoft.com/office/drawing/2012/chart" uri="{CE6537A1-D6FC-4f65-9D91-7224C49458BB}"/>
          </c:extLst>
        </c:dLbl>
      </c:pivotFmt>
      <c:pivotFmt>
        <c:idx val="128"/>
        <c:dLbl>
          <c:idx val="0"/>
          <c:showLegendKey val="0"/>
          <c:showVal val="0"/>
          <c:showCatName val="0"/>
          <c:showSerName val="0"/>
          <c:showPercent val="0"/>
          <c:showBubbleSize val="0"/>
          <c:extLst>
            <c:ext xmlns:c15="http://schemas.microsoft.com/office/drawing/2012/chart" uri="{CE6537A1-D6FC-4f65-9D91-7224C49458BB}"/>
          </c:extLst>
        </c:dLbl>
      </c:pivotFmt>
      <c:pivotFmt>
        <c:idx val="129"/>
        <c:dLbl>
          <c:idx val="0"/>
          <c:showLegendKey val="0"/>
          <c:showVal val="0"/>
          <c:showCatName val="0"/>
          <c:showSerName val="0"/>
          <c:showPercent val="0"/>
          <c:showBubbleSize val="0"/>
          <c:extLst>
            <c:ext xmlns:c15="http://schemas.microsoft.com/office/drawing/2012/chart" uri="{CE6537A1-D6FC-4f65-9D91-7224C49458BB}"/>
          </c:extLst>
        </c:dLbl>
      </c:pivotFmt>
      <c:pivotFmt>
        <c:idx val="130"/>
        <c:dLbl>
          <c:idx val="0"/>
          <c:showLegendKey val="0"/>
          <c:showVal val="0"/>
          <c:showCatName val="0"/>
          <c:showSerName val="0"/>
          <c:showPercent val="0"/>
          <c:showBubbleSize val="0"/>
          <c:extLst>
            <c:ext xmlns:c15="http://schemas.microsoft.com/office/drawing/2012/chart" uri="{CE6537A1-D6FC-4f65-9D91-7224C49458BB}"/>
          </c:extLst>
        </c:dLbl>
      </c:pivotFmt>
      <c:pivotFmt>
        <c:idx val="131"/>
        <c:spPr>
          <a:solidFill>
            <a:schemeClr val="bg2">
              <a:lumMod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32"/>
        <c:spPr>
          <a:solidFill>
            <a:schemeClr val="accent6">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33"/>
        <c:spPr>
          <a:solidFill>
            <a:schemeClr val="accent5">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34"/>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35"/>
        <c:spPr>
          <a:solidFill>
            <a:srgbClr val="1F497D">
              <a:lumMod val="20000"/>
              <a:lumOff val="8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36"/>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37"/>
        <c:spPr>
          <a:solidFill>
            <a:srgbClr val="4F81BD">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38"/>
        <c:spPr>
          <a:solidFill>
            <a:srgbClr val="4F81BD">
              <a:lumMod val="75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39"/>
        <c:spPr>
          <a:solidFill>
            <a:sysClr val="windowText" lastClr="00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4"/>
        <c:spPr>
          <a:solidFill>
            <a:srgbClr val="4F81BD">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45"/>
        <c:spPr>
          <a:solidFill>
            <a:srgbClr val="4F81BD">
              <a:lumMod val="5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46"/>
        <c:spPr>
          <a:solidFill>
            <a:srgbClr val="1F497D">
              <a:lumMod val="20000"/>
              <a:lumOff val="8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47"/>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48"/>
        <c:spPr>
          <a:solidFill>
            <a:srgbClr val="4F81BD">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49"/>
        <c:spPr>
          <a:solidFill>
            <a:srgbClr val="4F81BD">
              <a:lumMod val="75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50"/>
        <c:spPr>
          <a:solidFill>
            <a:srgbClr val="4F81BD">
              <a:lumMod val="5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51"/>
        <c:spPr>
          <a:solidFill>
            <a:sysClr val="windowText" lastClr="00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52"/>
        <c:spPr>
          <a:solidFill>
            <a:srgbClr val="1F497D">
              <a:lumMod val="20000"/>
              <a:lumOff val="8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53"/>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54"/>
        <c:spPr>
          <a:solidFill>
            <a:srgbClr val="4F81BD">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55"/>
        <c:spPr>
          <a:solidFill>
            <a:srgbClr val="4F81BD">
              <a:lumMod val="75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56"/>
        <c:spPr>
          <a:solidFill>
            <a:srgbClr val="4F81BD">
              <a:lumMod val="5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57"/>
        <c:spPr>
          <a:solidFill>
            <a:sysClr val="windowText" lastClr="00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FRLD122!$W$3</c:f>
              <c:strCache>
                <c:ptCount val="1"/>
                <c:pt idx="0">
                  <c:v> 2022</c:v>
                </c:pt>
              </c:strCache>
            </c:strRef>
          </c:tx>
          <c:spPr>
            <a:solidFill>
              <a:srgbClr val="1F497D">
                <a:lumMod val="20000"/>
                <a:lumOff val="80000"/>
              </a:srgbClr>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FRLD122!$V$4:$V$9</c:f>
              <c:strCache>
                <c:ptCount val="5"/>
                <c:pt idx="0">
                  <c:v>Region Hovedstaden</c:v>
                </c:pt>
                <c:pt idx="1">
                  <c:v>Region Midtjylland</c:v>
                </c:pt>
                <c:pt idx="2">
                  <c:v>Region Nordjylland</c:v>
                </c:pt>
                <c:pt idx="3">
                  <c:v>Region Sjælland</c:v>
                </c:pt>
                <c:pt idx="4">
                  <c:v>Region Syddanmark</c:v>
                </c:pt>
              </c:strCache>
            </c:strRef>
          </c:cat>
          <c:val>
            <c:numRef>
              <c:f>FRLD122!$W$4:$W$9</c:f>
              <c:numCache>
                <c:formatCode>General</c:formatCode>
                <c:ptCount val="5"/>
                <c:pt idx="0">
                  <c:v>17322.499991930654</c:v>
                </c:pt>
                <c:pt idx="1">
                  <c:v>13780.175404883626</c:v>
                </c:pt>
                <c:pt idx="2">
                  <c:v>6890.9919288657838</c:v>
                </c:pt>
                <c:pt idx="3">
                  <c:v>9955.8126165350241</c:v>
                </c:pt>
                <c:pt idx="4">
                  <c:v>14285.653956894233</c:v>
                </c:pt>
              </c:numCache>
            </c:numRef>
          </c:val>
          <c:extLst>
            <c:ext xmlns:c16="http://schemas.microsoft.com/office/drawing/2014/chart" uri="{C3380CC4-5D6E-409C-BE32-E72D297353CC}">
              <c16:uniqueId val="{00000000-F686-4F51-8D5B-5DC4704D9110}"/>
            </c:ext>
          </c:extLst>
        </c:ser>
        <c:ser>
          <c:idx val="1"/>
          <c:order val="1"/>
          <c:tx>
            <c:strRef>
              <c:f>FRLD122!$X$3</c:f>
              <c:strCache>
                <c:ptCount val="1"/>
                <c:pt idx="0">
                  <c:v> 2025</c:v>
                </c:pt>
              </c:strCache>
            </c:strRef>
          </c:tx>
          <c:spPr>
            <a:solidFill>
              <a:srgbClr val="4F81BD">
                <a:lumMod val="40000"/>
                <a:lumOff val="60000"/>
              </a:srgbClr>
            </a:solidFill>
            <a:ln>
              <a:noFill/>
            </a:ln>
            <a:effectLst/>
          </c:spPr>
          <c:invertIfNegative val="0"/>
          <c:cat>
            <c:strRef>
              <c:f>FRLD122!$V$4:$V$9</c:f>
              <c:strCache>
                <c:ptCount val="5"/>
                <c:pt idx="0">
                  <c:v>Region Hovedstaden</c:v>
                </c:pt>
                <c:pt idx="1">
                  <c:v>Region Midtjylland</c:v>
                </c:pt>
                <c:pt idx="2">
                  <c:v>Region Nordjylland</c:v>
                </c:pt>
                <c:pt idx="3">
                  <c:v>Region Sjælland</c:v>
                </c:pt>
                <c:pt idx="4">
                  <c:v>Region Syddanmark</c:v>
                </c:pt>
              </c:strCache>
            </c:strRef>
          </c:cat>
          <c:val>
            <c:numRef>
              <c:f>FRLD122!$X$4:$X$9</c:f>
              <c:numCache>
                <c:formatCode>General</c:formatCode>
                <c:ptCount val="5"/>
                <c:pt idx="0">
                  <c:v>18453.780263430559</c:v>
                </c:pt>
                <c:pt idx="1">
                  <c:v>14898.419574531443</c:v>
                </c:pt>
                <c:pt idx="2">
                  <c:v>7379.668836722014</c:v>
                </c:pt>
                <c:pt idx="3">
                  <c:v>10783.142693646681</c:v>
                </c:pt>
                <c:pt idx="4">
                  <c:v>15331.017273358884</c:v>
                </c:pt>
              </c:numCache>
            </c:numRef>
          </c:val>
          <c:extLst>
            <c:ext xmlns:c16="http://schemas.microsoft.com/office/drawing/2014/chart" uri="{C3380CC4-5D6E-409C-BE32-E72D297353CC}">
              <c16:uniqueId val="{00000001-F686-4F51-8D5B-5DC4704D9110}"/>
            </c:ext>
          </c:extLst>
        </c:ser>
        <c:ser>
          <c:idx val="2"/>
          <c:order val="2"/>
          <c:tx>
            <c:strRef>
              <c:f>FRLD122!$Y$3</c:f>
              <c:strCache>
                <c:ptCount val="1"/>
                <c:pt idx="0">
                  <c:v> 2030</c:v>
                </c:pt>
              </c:strCache>
            </c:strRef>
          </c:tx>
          <c:spPr>
            <a:solidFill>
              <a:srgbClr val="4F81BD">
                <a:lumMod val="60000"/>
                <a:lumOff val="40000"/>
              </a:srgbClr>
            </a:solidFill>
            <a:ln>
              <a:noFill/>
            </a:ln>
            <a:effectLst/>
          </c:spPr>
          <c:invertIfNegative val="0"/>
          <c:cat>
            <c:strRef>
              <c:f>FRLD122!$V$4:$V$9</c:f>
              <c:strCache>
                <c:ptCount val="5"/>
                <c:pt idx="0">
                  <c:v>Region Hovedstaden</c:v>
                </c:pt>
                <c:pt idx="1">
                  <c:v>Region Midtjylland</c:v>
                </c:pt>
                <c:pt idx="2">
                  <c:v>Region Nordjylland</c:v>
                </c:pt>
                <c:pt idx="3">
                  <c:v>Region Sjælland</c:v>
                </c:pt>
                <c:pt idx="4">
                  <c:v>Region Syddanmark</c:v>
                </c:pt>
              </c:strCache>
            </c:strRef>
          </c:cat>
          <c:val>
            <c:numRef>
              <c:f>FRLD122!$Y$4:$Y$9</c:f>
              <c:numCache>
                <c:formatCode>General</c:formatCode>
                <c:ptCount val="5"/>
                <c:pt idx="0">
                  <c:v>20964.206867857618</c:v>
                </c:pt>
                <c:pt idx="1">
                  <c:v>17139.015704107642</c:v>
                </c:pt>
                <c:pt idx="2">
                  <c:v>8344.5237064801659</c:v>
                </c:pt>
                <c:pt idx="3">
                  <c:v>12381.143080610118</c:v>
                </c:pt>
                <c:pt idx="4">
                  <c:v>17380.618677177656</c:v>
                </c:pt>
              </c:numCache>
            </c:numRef>
          </c:val>
          <c:extLst>
            <c:ext xmlns:c16="http://schemas.microsoft.com/office/drawing/2014/chart" uri="{C3380CC4-5D6E-409C-BE32-E72D297353CC}">
              <c16:uniqueId val="{00000002-F686-4F51-8D5B-5DC4704D9110}"/>
            </c:ext>
          </c:extLst>
        </c:ser>
        <c:ser>
          <c:idx val="3"/>
          <c:order val="3"/>
          <c:tx>
            <c:strRef>
              <c:f>FRLD122!$Z$3</c:f>
              <c:strCache>
                <c:ptCount val="1"/>
                <c:pt idx="0">
                  <c:v> 2035</c:v>
                </c:pt>
              </c:strCache>
            </c:strRef>
          </c:tx>
          <c:spPr>
            <a:solidFill>
              <a:srgbClr val="4F81BD">
                <a:lumMod val="75000"/>
              </a:srgbClr>
            </a:solidFill>
            <a:ln>
              <a:noFill/>
            </a:ln>
            <a:effectLst/>
          </c:spPr>
          <c:invertIfNegative val="0"/>
          <c:cat>
            <c:strRef>
              <c:f>FRLD122!$V$4:$V$9</c:f>
              <c:strCache>
                <c:ptCount val="5"/>
                <c:pt idx="0">
                  <c:v>Region Hovedstaden</c:v>
                </c:pt>
                <c:pt idx="1">
                  <c:v>Region Midtjylland</c:v>
                </c:pt>
                <c:pt idx="2">
                  <c:v>Region Nordjylland</c:v>
                </c:pt>
                <c:pt idx="3">
                  <c:v>Region Sjælland</c:v>
                </c:pt>
                <c:pt idx="4">
                  <c:v>Region Syddanmark</c:v>
                </c:pt>
              </c:strCache>
            </c:strRef>
          </c:cat>
          <c:val>
            <c:numRef>
              <c:f>FRLD122!$Z$4:$Z$9</c:f>
              <c:numCache>
                <c:formatCode>General</c:formatCode>
                <c:ptCount val="5"/>
                <c:pt idx="0">
                  <c:v>23428.575505574536</c:v>
                </c:pt>
                <c:pt idx="1">
                  <c:v>19408.493658279909</c:v>
                </c:pt>
                <c:pt idx="2">
                  <c:v>9286.2049424573488</c:v>
                </c:pt>
                <c:pt idx="3">
                  <c:v>13871.560191490864</c:v>
                </c:pt>
                <c:pt idx="4">
                  <c:v>19382.903784234761</c:v>
                </c:pt>
              </c:numCache>
            </c:numRef>
          </c:val>
          <c:extLst>
            <c:ext xmlns:c16="http://schemas.microsoft.com/office/drawing/2014/chart" uri="{C3380CC4-5D6E-409C-BE32-E72D297353CC}">
              <c16:uniqueId val="{00000003-F686-4F51-8D5B-5DC4704D9110}"/>
            </c:ext>
          </c:extLst>
        </c:ser>
        <c:ser>
          <c:idx val="4"/>
          <c:order val="4"/>
          <c:tx>
            <c:strRef>
              <c:f>FRLD122!$AA$3</c:f>
              <c:strCache>
                <c:ptCount val="1"/>
                <c:pt idx="0">
                  <c:v> 2040</c:v>
                </c:pt>
              </c:strCache>
            </c:strRef>
          </c:tx>
          <c:spPr>
            <a:solidFill>
              <a:srgbClr val="4F81BD">
                <a:lumMod val="50000"/>
              </a:srgbClr>
            </a:solidFill>
            <a:ln>
              <a:noFill/>
            </a:ln>
            <a:effectLst/>
          </c:spPr>
          <c:invertIfNegative val="0"/>
          <c:cat>
            <c:strRef>
              <c:f>FRLD122!$V$4:$V$9</c:f>
              <c:strCache>
                <c:ptCount val="5"/>
                <c:pt idx="0">
                  <c:v>Region Hovedstaden</c:v>
                </c:pt>
                <c:pt idx="1">
                  <c:v>Region Midtjylland</c:v>
                </c:pt>
                <c:pt idx="2">
                  <c:v>Region Nordjylland</c:v>
                </c:pt>
                <c:pt idx="3">
                  <c:v>Region Sjælland</c:v>
                </c:pt>
                <c:pt idx="4">
                  <c:v>Region Syddanmark</c:v>
                </c:pt>
              </c:strCache>
            </c:strRef>
          </c:cat>
          <c:val>
            <c:numRef>
              <c:f>FRLD122!$AA$4:$AA$9</c:f>
              <c:numCache>
                <c:formatCode>General</c:formatCode>
                <c:ptCount val="5"/>
                <c:pt idx="0">
                  <c:v>25228.921435292021</c:v>
                </c:pt>
                <c:pt idx="1">
                  <c:v>21179.144685275282</c:v>
                </c:pt>
                <c:pt idx="2">
                  <c:v>9957.7440960440745</c:v>
                </c:pt>
                <c:pt idx="3">
                  <c:v>14899.322484798698</c:v>
                </c:pt>
                <c:pt idx="4">
                  <c:v>20873.171744912182</c:v>
                </c:pt>
              </c:numCache>
            </c:numRef>
          </c:val>
          <c:extLst>
            <c:ext xmlns:c16="http://schemas.microsoft.com/office/drawing/2014/chart" uri="{C3380CC4-5D6E-409C-BE32-E72D297353CC}">
              <c16:uniqueId val="{00000004-F686-4F51-8D5B-5DC4704D9110}"/>
            </c:ext>
          </c:extLst>
        </c:ser>
        <c:ser>
          <c:idx val="5"/>
          <c:order val="5"/>
          <c:tx>
            <c:strRef>
              <c:f>FRLD122!$AB$3</c:f>
              <c:strCache>
                <c:ptCount val="1"/>
                <c:pt idx="0">
                  <c:v> 2045</c:v>
                </c:pt>
              </c:strCache>
            </c:strRef>
          </c:tx>
          <c:spPr>
            <a:solidFill>
              <a:sysClr val="windowText" lastClr="000000"/>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FRLD122!$V$4:$V$9</c:f>
              <c:strCache>
                <c:ptCount val="5"/>
                <c:pt idx="0">
                  <c:v>Region Hovedstaden</c:v>
                </c:pt>
                <c:pt idx="1">
                  <c:v>Region Midtjylland</c:v>
                </c:pt>
                <c:pt idx="2">
                  <c:v>Region Nordjylland</c:v>
                </c:pt>
                <c:pt idx="3">
                  <c:v>Region Sjælland</c:v>
                </c:pt>
                <c:pt idx="4">
                  <c:v>Region Syddanmark</c:v>
                </c:pt>
              </c:strCache>
            </c:strRef>
          </c:cat>
          <c:val>
            <c:numRef>
              <c:f>FRLD122!$AB$4:$AB$9</c:f>
              <c:numCache>
                <c:formatCode>General</c:formatCode>
                <c:ptCount val="5"/>
                <c:pt idx="0">
                  <c:v>26726.663251534814</c:v>
                </c:pt>
                <c:pt idx="1">
                  <c:v>22497.02990033069</c:v>
                </c:pt>
                <c:pt idx="2">
                  <c:v>10407.820295339168</c:v>
                </c:pt>
                <c:pt idx="3">
                  <c:v>15650.93496447719</c:v>
                </c:pt>
                <c:pt idx="4">
                  <c:v>21988.424393895897</c:v>
                </c:pt>
              </c:numCache>
            </c:numRef>
          </c:val>
          <c:extLst>
            <c:ext xmlns:c16="http://schemas.microsoft.com/office/drawing/2014/chart" uri="{C3380CC4-5D6E-409C-BE32-E72D297353CC}">
              <c16:uniqueId val="{00000005-F686-4F51-8D5B-5DC4704D9110}"/>
            </c:ext>
          </c:extLst>
        </c:ser>
        <c:dLbls>
          <c:showLegendKey val="0"/>
          <c:showVal val="0"/>
          <c:showCatName val="0"/>
          <c:showSerName val="0"/>
          <c:showPercent val="0"/>
          <c:showBubbleSize val="0"/>
        </c:dLbls>
        <c:gapWidth val="150"/>
        <c:axId val="9230527"/>
        <c:axId val="9233151"/>
      </c:barChart>
      <c:catAx>
        <c:axId val="9230527"/>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da-DK"/>
                  <a:t>Region</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da-DK"/>
          </a:p>
        </c:txPr>
        <c:crossAx val="9233151"/>
        <c:crosses val="autoZero"/>
        <c:auto val="1"/>
        <c:lblAlgn val="ctr"/>
        <c:lblOffset val="100"/>
        <c:noMultiLvlLbl val="0"/>
      </c:catAx>
      <c:valAx>
        <c:axId val="9233151"/>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da-DK"/>
                  <a:t>Forventet antal dødsfald per år</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da-DK"/>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da-DK"/>
          </a:p>
        </c:txPr>
        <c:crossAx val="9230527"/>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da-DK"/>
        </a:p>
      </c:txPr>
    </c:legend>
    <c:plotVisOnly val="1"/>
    <c:dispBlanksAs val="gap"/>
    <c:showDLblsOverMax val="0"/>
    <c:extLst/>
  </c:chart>
  <c:spPr>
    <a:solidFill>
      <a:schemeClr val="lt1"/>
    </a:solidFill>
    <a:ln w="9525" cap="flat" cmpd="sng" algn="ctr">
      <a:solidFill>
        <a:schemeClr val="dk1">
          <a:lumMod val="15000"/>
          <a:lumOff val="85000"/>
        </a:schemeClr>
      </a:solidFill>
      <a:round/>
    </a:ln>
    <a:effectLst/>
  </c:spPr>
  <c:txPr>
    <a:bodyPr/>
    <a:lstStyle/>
    <a:p>
      <a:pPr>
        <a:defRPr/>
      </a:pPr>
      <a:endParaRPr lang="da-DK"/>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omments/modernComment_11A_94661F00.xml><?xml version="1.0" encoding="utf-8"?>
<p188:cmLst xmlns:a="http://schemas.openxmlformats.org/drawingml/2006/main" xmlns:r="http://schemas.openxmlformats.org/officeDocument/2006/relationships" xmlns:p188="http://schemas.microsoft.com/office/powerpoint/2018/8/main">
  <p188:cm id="{B7C1ADAD-9AD2-4B70-B9DC-6B87A3ECE2DD}" authorId="{AD01EEBF-8A14-4605-19A5-4B8A006CD723}" created="2022-06-30T07:46:31.145">
    <pc:sldMkLst xmlns:pc="http://schemas.microsoft.com/office/powerpoint/2013/main/command">
      <pc:docMk/>
      <pc:sldMk cId="2489720576" sldId="282"/>
    </pc:sldMkLst>
    <p188:txBody>
      <a:bodyPr/>
      <a:lstStyle/>
      <a:p>
        <a:r>
          <a:rPr lang="da-DK"/>
          <a:t>0-15 slået sammen og et total antal</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0CB92-5D6B-446C-B667-E0A3297B0EF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5E31402-807E-4476-8826-958369911FBA}">
      <dgm:prSet/>
      <dgm:spPr/>
      <dgm:t>
        <a:bodyPr/>
        <a:lstStyle/>
        <a:p>
          <a:r>
            <a:rPr lang="da-DK"/>
            <a:t>En udvidelse af åbningstiden kan håndtere de kommende års behov</a:t>
          </a:r>
          <a:endParaRPr lang="en-US"/>
        </a:p>
      </dgm:t>
    </dgm:pt>
    <dgm:pt modelId="{DFC2D4EE-C14C-46F4-8051-60FEA96BD929}" type="parTrans" cxnId="{D89BBD33-DF0A-426A-A6BB-DA37EBEF4C9E}">
      <dgm:prSet/>
      <dgm:spPr/>
      <dgm:t>
        <a:bodyPr/>
        <a:lstStyle/>
        <a:p>
          <a:endParaRPr lang="en-US"/>
        </a:p>
      </dgm:t>
    </dgm:pt>
    <dgm:pt modelId="{2ED73975-A462-41CD-8439-CE9EACB67B05}" type="sibTrans" cxnId="{D89BBD33-DF0A-426A-A6BB-DA37EBEF4C9E}">
      <dgm:prSet/>
      <dgm:spPr/>
      <dgm:t>
        <a:bodyPr/>
        <a:lstStyle/>
        <a:p>
          <a:endParaRPr lang="en-US"/>
        </a:p>
      </dgm:t>
    </dgm:pt>
    <dgm:pt modelId="{C3E2D8C6-6580-4E73-A4FC-E28D61C2C847}">
      <dgm:prSet/>
      <dgm:spPr/>
      <dgm:t>
        <a:bodyPr/>
        <a:lstStyle/>
        <a:p>
          <a:r>
            <a:rPr lang="en-US"/>
            <a:t>Mandagsåbent på Sundby…?</a:t>
          </a:r>
          <a:br>
            <a:rPr lang="en-US"/>
          </a:br>
          <a:r>
            <a:rPr lang="en-US"/>
            <a:t>Kremationer frem til kl. 19…?</a:t>
          </a:r>
        </a:p>
      </dgm:t>
    </dgm:pt>
    <dgm:pt modelId="{033F71D3-36CD-4283-AF91-2655C3470A39}" type="sibTrans" cxnId="{05CE5724-B590-4806-B872-9522F378AF75}">
      <dgm:prSet/>
      <dgm:spPr/>
      <dgm:t>
        <a:bodyPr/>
        <a:lstStyle/>
        <a:p>
          <a:endParaRPr lang="en-US"/>
        </a:p>
      </dgm:t>
    </dgm:pt>
    <dgm:pt modelId="{7C8478FC-F1C8-421D-B6AF-CDF5F511FD64}" type="parTrans" cxnId="{05CE5724-B590-4806-B872-9522F378AF75}">
      <dgm:prSet/>
      <dgm:spPr/>
      <dgm:t>
        <a:bodyPr/>
        <a:lstStyle/>
        <a:p>
          <a:endParaRPr lang="en-US"/>
        </a:p>
      </dgm:t>
    </dgm:pt>
    <dgm:pt modelId="{24B9A1F0-FE9F-4627-8259-E00DE6BDD139}" type="pres">
      <dgm:prSet presAssocID="{83E0CB92-5D6B-446C-B667-E0A3297B0EF7}" presName="linearFlow" presStyleCnt="0">
        <dgm:presLayoutVars>
          <dgm:dir/>
          <dgm:resizeHandles val="exact"/>
        </dgm:presLayoutVars>
      </dgm:prSet>
      <dgm:spPr/>
    </dgm:pt>
    <dgm:pt modelId="{3FC021C2-A10F-42DC-82A6-9BACAF1F6D72}" type="pres">
      <dgm:prSet presAssocID="{45E31402-807E-4476-8826-958369911FBA}" presName="composite" presStyleCnt="0"/>
      <dgm:spPr/>
    </dgm:pt>
    <dgm:pt modelId="{0C85ABD7-7DCA-4C55-B5E5-F0A2DA868122}" type="pres">
      <dgm:prSet presAssocID="{45E31402-807E-4476-8826-958369911FBA}"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ånedskalender med massiv udfyldning"/>
        </a:ext>
      </dgm:extLst>
    </dgm:pt>
    <dgm:pt modelId="{CB365089-A282-49AC-A9D1-CF470333F856}" type="pres">
      <dgm:prSet presAssocID="{45E31402-807E-4476-8826-958369911FBA}" presName="txShp" presStyleLbl="node1" presStyleIdx="0" presStyleCnt="2">
        <dgm:presLayoutVars>
          <dgm:bulletEnabled val="1"/>
        </dgm:presLayoutVars>
      </dgm:prSet>
      <dgm:spPr/>
    </dgm:pt>
    <dgm:pt modelId="{3A9D1CCE-F589-4B6E-BFFF-1E60A10B79B9}" type="pres">
      <dgm:prSet presAssocID="{2ED73975-A462-41CD-8439-CE9EACB67B05}" presName="spacing" presStyleCnt="0"/>
      <dgm:spPr/>
    </dgm:pt>
    <dgm:pt modelId="{EC1BEA57-EC3F-43F9-B7D9-E368FFB4C196}" type="pres">
      <dgm:prSet presAssocID="{C3E2D8C6-6580-4E73-A4FC-E28D61C2C847}" presName="composite" presStyleCnt="0"/>
      <dgm:spPr/>
    </dgm:pt>
    <dgm:pt modelId="{C1888075-62B5-4211-953A-CC423BA7C389}" type="pres">
      <dgm:prSet presAssocID="{C3E2D8C6-6580-4E73-A4FC-E28D61C2C847}"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ommelfingeren opad med massiv udfyldning"/>
        </a:ext>
      </dgm:extLst>
    </dgm:pt>
    <dgm:pt modelId="{C446F606-766E-4CD1-9AD7-804A64191DE1}" type="pres">
      <dgm:prSet presAssocID="{C3E2D8C6-6580-4E73-A4FC-E28D61C2C847}" presName="txShp" presStyleLbl="node1" presStyleIdx="1" presStyleCnt="2">
        <dgm:presLayoutVars>
          <dgm:bulletEnabled val="1"/>
        </dgm:presLayoutVars>
      </dgm:prSet>
      <dgm:spPr/>
    </dgm:pt>
  </dgm:ptLst>
  <dgm:cxnLst>
    <dgm:cxn modelId="{05CE5724-B590-4806-B872-9522F378AF75}" srcId="{83E0CB92-5D6B-446C-B667-E0A3297B0EF7}" destId="{C3E2D8C6-6580-4E73-A4FC-E28D61C2C847}" srcOrd="1" destOrd="0" parTransId="{7C8478FC-F1C8-421D-B6AF-CDF5F511FD64}" sibTransId="{033F71D3-36CD-4283-AF91-2655C3470A39}"/>
    <dgm:cxn modelId="{D89BBD33-DF0A-426A-A6BB-DA37EBEF4C9E}" srcId="{83E0CB92-5D6B-446C-B667-E0A3297B0EF7}" destId="{45E31402-807E-4476-8826-958369911FBA}" srcOrd="0" destOrd="0" parTransId="{DFC2D4EE-C14C-46F4-8051-60FEA96BD929}" sibTransId="{2ED73975-A462-41CD-8439-CE9EACB67B05}"/>
    <dgm:cxn modelId="{0EF24A8C-3519-41F8-9CCE-6D00088872E4}" type="presOf" srcId="{45E31402-807E-4476-8826-958369911FBA}" destId="{CB365089-A282-49AC-A9D1-CF470333F856}" srcOrd="0" destOrd="0" presId="urn:microsoft.com/office/officeart/2005/8/layout/vList3"/>
    <dgm:cxn modelId="{849DE1B9-67EF-4C1C-B61E-F7A9B9381852}" type="presOf" srcId="{C3E2D8C6-6580-4E73-A4FC-E28D61C2C847}" destId="{C446F606-766E-4CD1-9AD7-804A64191DE1}" srcOrd="0" destOrd="0" presId="urn:microsoft.com/office/officeart/2005/8/layout/vList3"/>
    <dgm:cxn modelId="{07E8F9BB-C81C-4287-98FA-AFE7806C2EA4}" type="presOf" srcId="{83E0CB92-5D6B-446C-B667-E0A3297B0EF7}" destId="{24B9A1F0-FE9F-4627-8259-E00DE6BDD139}" srcOrd="0" destOrd="0" presId="urn:microsoft.com/office/officeart/2005/8/layout/vList3"/>
    <dgm:cxn modelId="{D99C5327-BC2B-43C2-99E7-B912C534810D}" type="presParOf" srcId="{24B9A1F0-FE9F-4627-8259-E00DE6BDD139}" destId="{3FC021C2-A10F-42DC-82A6-9BACAF1F6D72}" srcOrd="0" destOrd="0" presId="urn:microsoft.com/office/officeart/2005/8/layout/vList3"/>
    <dgm:cxn modelId="{0BAD30F2-4C67-4926-A6F9-B27D36B60AEE}" type="presParOf" srcId="{3FC021C2-A10F-42DC-82A6-9BACAF1F6D72}" destId="{0C85ABD7-7DCA-4C55-B5E5-F0A2DA868122}" srcOrd="0" destOrd="0" presId="urn:microsoft.com/office/officeart/2005/8/layout/vList3"/>
    <dgm:cxn modelId="{AE88FDCA-5BB7-43EE-9CAE-C7D3690A6624}" type="presParOf" srcId="{3FC021C2-A10F-42DC-82A6-9BACAF1F6D72}" destId="{CB365089-A282-49AC-A9D1-CF470333F856}" srcOrd="1" destOrd="0" presId="urn:microsoft.com/office/officeart/2005/8/layout/vList3"/>
    <dgm:cxn modelId="{3CA9A8F4-4CBA-43C4-AB4E-25E909F96390}" type="presParOf" srcId="{24B9A1F0-FE9F-4627-8259-E00DE6BDD139}" destId="{3A9D1CCE-F589-4B6E-BFFF-1E60A10B79B9}" srcOrd="1" destOrd="0" presId="urn:microsoft.com/office/officeart/2005/8/layout/vList3"/>
    <dgm:cxn modelId="{E77458F0-4EC3-481B-A51A-B05C8FC5D124}" type="presParOf" srcId="{24B9A1F0-FE9F-4627-8259-E00DE6BDD139}" destId="{EC1BEA57-EC3F-43F9-B7D9-E368FFB4C196}" srcOrd="2" destOrd="0" presId="urn:microsoft.com/office/officeart/2005/8/layout/vList3"/>
    <dgm:cxn modelId="{48676238-3D50-48F7-A223-4AC69CE514CD}" type="presParOf" srcId="{EC1BEA57-EC3F-43F9-B7D9-E368FFB4C196}" destId="{C1888075-62B5-4211-953A-CC423BA7C389}" srcOrd="0" destOrd="0" presId="urn:microsoft.com/office/officeart/2005/8/layout/vList3"/>
    <dgm:cxn modelId="{655522E4-DD4C-44F8-948C-A31CDDF89254}" type="presParOf" srcId="{EC1BEA57-EC3F-43F9-B7D9-E368FFB4C196}" destId="{C446F606-766E-4CD1-9AD7-804A64191DE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65089-A282-49AC-A9D1-CF470333F856}">
      <dsp:nvSpPr>
        <dsp:cNvPr id="0" name=""/>
        <dsp:cNvSpPr/>
      </dsp:nvSpPr>
      <dsp:spPr>
        <a:xfrm rot="10800000">
          <a:off x="2234492" y="1338"/>
          <a:ext cx="7150081" cy="17341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4702" tIns="118110" rIns="220472" bIns="118110" numCol="1" spcCol="1270" anchor="ctr" anchorCtr="0">
          <a:noAutofit/>
        </a:bodyPr>
        <a:lstStyle/>
        <a:p>
          <a:pPr marL="0" lvl="0" indent="0" algn="ctr" defTabSz="1377950">
            <a:lnSpc>
              <a:spcPct val="90000"/>
            </a:lnSpc>
            <a:spcBef>
              <a:spcPct val="0"/>
            </a:spcBef>
            <a:spcAft>
              <a:spcPct val="35000"/>
            </a:spcAft>
            <a:buNone/>
          </a:pPr>
          <a:r>
            <a:rPr lang="da-DK" sz="3100" kern="1200"/>
            <a:t>En udvidelse af åbningstiden kan håndtere de kommende års behov</a:t>
          </a:r>
          <a:endParaRPr lang="en-US" sz="3100" kern="1200"/>
        </a:p>
      </dsp:txBody>
      <dsp:txXfrm rot="10800000">
        <a:off x="2668024" y="1338"/>
        <a:ext cx="6716549" cy="1734127"/>
      </dsp:txXfrm>
    </dsp:sp>
    <dsp:sp modelId="{0C85ABD7-7DCA-4C55-B5E5-F0A2DA868122}">
      <dsp:nvSpPr>
        <dsp:cNvPr id="0" name=""/>
        <dsp:cNvSpPr/>
      </dsp:nvSpPr>
      <dsp:spPr>
        <a:xfrm>
          <a:off x="1367428" y="1338"/>
          <a:ext cx="1734127" cy="173412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6F606-766E-4CD1-9AD7-804A64191DE1}">
      <dsp:nvSpPr>
        <dsp:cNvPr id="0" name=""/>
        <dsp:cNvSpPr/>
      </dsp:nvSpPr>
      <dsp:spPr>
        <a:xfrm rot="10800000">
          <a:off x="2234492" y="2210395"/>
          <a:ext cx="7150081" cy="17341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4702"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a:t>Mandagsåbent på Sundby…?</a:t>
          </a:r>
          <a:br>
            <a:rPr lang="en-US" sz="3100" kern="1200"/>
          </a:br>
          <a:r>
            <a:rPr lang="en-US" sz="3100" kern="1200"/>
            <a:t>Kremationer frem til kl. 19…?</a:t>
          </a:r>
        </a:p>
      </dsp:txBody>
      <dsp:txXfrm rot="10800000">
        <a:off x="2668024" y="2210395"/>
        <a:ext cx="6716549" cy="1734127"/>
      </dsp:txXfrm>
    </dsp:sp>
    <dsp:sp modelId="{C1888075-62B5-4211-953A-CC423BA7C389}">
      <dsp:nvSpPr>
        <dsp:cNvPr id="0" name=""/>
        <dsp:cNvSpPr/>
      </dsp:nvSpPr>
      <dsp:spPr>
        <a:xfrm>
          <a:off x="1367428" y="2210395"/>
          <a:ext cx="1734127" cy="173412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0.15859</cdr:x>
      <cdr:y>0.21388</cdr:y>
    </cdr:from>
    <cdr:to>
      <cdr:x>0.22775</cdr:x>
      <cdr:y>0.27142</cdr:y>
    </cdr:to>
    <cdr:sp macro="" textlink="">
      <cdr:nvSpPr>
        <cdr:cNvPr id="2" name="Tekstfelt 1">
          <a:extLst xmlns:a="http://schemas.openxmlformats.org/drawingml/2006/main">
            <a:ext uri="{FF2B5EF4-FFF2-40B4-BE49-F238E27FC236}">
              <a16:creationId xmlns:a16="http://schemas.microsoft.com/office/drawing/2014/main" id="{792BCB30-BCD2-2A1C-2069-BC652E57DFC9}"/>
            </a:ext>
          </a:extLst>
        </cdr:cNvPr>
        <cdr:cNvSpPr txBox="1"/>
      </cdr:nvSpPr>
      <cdr:spPr>
        <a:xfrm xmlns:a="http://schemas.openxmlformats.org/drawingml/2006/main">
          <a:off x="1933576" y="1143980"/>
          <a:ext cx="843180" cy="307777"/>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da-DK" sz="2000">
              <a:solidFill>
                <a:srgbClr val="727272"/>
              </a:solidFill>
            </a:rPr>
            <a:t>637.895</a:t>
          </a:r>
          <a:endParaRPr lang="da-DK" sz="2000" dirty="0" err="1">
            <a:solidFill>
              <a:srgbClr val="727272"/>
            </a:solidFill>
          </a:endParaRPr>
        </a:p>
      </cdr:txBody>
    </cdr:sp>
  </cdr:relSizeAnchor>
  <cdr:relSizeAnchor xmlns:cdr="http://schemas.openxmlformats.org/drawingml/2006/chartDrawing">
    <cdr:from>
      <cdr:x>0.33542</cdr:x>
      <cdr:y>0.19981</cdr:y>
    </cdr:from>
    <cdr:to>
      <cdr:x>0.40458</cdr:x>
      <cdr:y>0.25735</cdr:y>
    </cdr:to>
    <cdr:sp macro="" textlink="">
      <cdr:nvSpPr>
        <cdr:cNvPr id="3" name="Tekstfelt 1">
          <a:extLst xmlns:a="http://schemas.openxmlformats.org/drawingml/2006/main">
            <a:ext uri="{FF2B5EF4-FFF2-40B4-BE49-F238E27FC236}">
              <a16:creationId xmlns:a16="http://schemas.microsoft.com/office/drawing/2014/main" id="{54F34C64-6077-6071-6D29-3A0FDEFFAE3F}"/>
            </a:ext>
          </a:extLst>
        </cdr:cNvPr>
        <cdr:cNvSpPr txBox="1"/>
      </cdr:nvSpPr>
      <cdr:spPr>
        <a:xfrm xmlns:a="http://schemas.openxmlformats.org/drawingml/2006/main">
          <a:off x="4089401" y="1068729"/>
          <a:ext cx="843180"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2000">
              <a:solidFill>
                <a:srgbClr val="727272"/>
              </a:solidFill>
            </a:rPr>
            <a:t>667.075</a:t>
          </a:r>
          <a:endParaRPr lang="da-DK" sz="2000" dirty="0" err="1">
            <a:solidFill>
              <a:srgbClr val="727272"/>
            </a:solidFill>
          </a:endParaRPr>
        </a:p>
      </cdr:txBody>
    </cdr:sp>
  </cdr:relSizeAnchor>
  <cdr:relSizeAnchor xmlns:cdr="http://schemas.openxmlformats.org/drawingml/2006/chartDrawing">
    <cdr:from>
      <cdr:x>0.51126</cdr:x>
      <cdr:y>0.18155</cdr:y>
    </cdr:from>
    <cdr:to>
      <cdr:x>0.58042</cdr:x>
      <cdr:y>0.23909</cdr:y>
    </cdr:to>
    <cdr:sp macro="" textlink="">
      <cdr:nvSpPr>
        <cdr:cNvPr id="4" name="Tekstfelt 1">
          <a:extLst xmlns:a="http://schemas.openxmlformats.org/drawingml/2006/main">
            <a:ext uri="{FF2B5EF4-FFF2-40B4-BE49-F238E27FC236}">
              <a16:creationId xmlns:a16="http://schemas.microsoft.com/office/drawing/2014/main" id="{F77CEAF1-26D6-8B9C-A16C-011F397C2986}"/>
            </a:ext>
          </a:extLst>
        </cdr:cNvPr>
        <cdr:cNvSpPr txBox="1"/>
      </cdr:nvSpPr>
      <cdr:spPr>
        <a:xfrm xmlns:a="http://schemas.openxmlformats.org/drawingml/2006/main">
          <a:off x="6233320" y="971042"/>
          <a:ext cx="843180"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2000">
              <a:solidFill>
                <a:srgbClr val="727272"/>
              </a:solidFill>
            </a:rPr>
            <a:t>697.442</a:t>
          </a:r>
          <a:endParaRPr lang="da-DK" sz="2000" dirty="0" err="1">
            <a:solidFill>
              <a:srgbClr val="727272"/>
            </a:solidFill>
          </a:endParaRPr>
        </a:p>
      </cdr:txBody>
    </cdr:sp>
  </cdr:relSizeAnchor>
  <cdr:relSizeAnchor xmlns:cdr="http://schemas.openxmlformats.org/drawingml/2006/chartDrawing">
    <cdr:from>
      <cdr:x>0.86673</cdr:x>
      <cdr:y>0.13836</cdr:y>
    </cdr:from>
    <cdr:to>
      <cdr:x>0.93589</cdr:x>
      <cdr:y>0.1959</cdr:y>
    </cdr:to>
    <cdr:sp macro="" textlink="">
      <cdr:nvSpPr>
        <cdr:cNvPr id="5" name="Tekstfelt 1">
          <a:extLst xmlns:a="http://schemas.openxmlformats.org/drawingml/2006/main">
            <a:ext uri="{FF2B5EF4-FFF2-40B4-BE49-F238E27FC236}">
              <a16:creationId xmlns:a16="http://schemas.microsoft.com/office/drawing/2014/main" id="{7A5C7B9F-5F06-791A-EF40-31629E9B8CC1}"/>
            </a:ext>
          </a:extLst>
        </cdr:cNvPr>
        <cdr:cNvSpPr txBox="1"/>
      </cdr:nvSpPr>
      <cdr:spPr>
        <a:xfrm xmlns:a="http://schemas.openxmlformats.org/drawingml/2006/main">
          <a:off x="10567230" y="740039"/>
          <a:ext cx="843180"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2000">
              <a:solidFill>
                <a:srgbClr val="727272"/>
              </a:solidFill>
            </a:rPr>
            <a:t>763.117</a:t>
          </a:r>
          <a:endParaRPr lang="da-DK" sz="2000" dirty="0" err="1">
            <a:solidFill>
              <a:srgbClr val="727272"/>
            </a:solidFill>
          </a:endParaRPr>
        </a:p>
      </cdr:txBody>
    </cdr:sp>
  </cdr:relSizeAnchor>
  <cdr:relSizeAnchor xmlns:cdr="http://schemas.openxmlformats.org/drawingml/2006/chartDrawing">
    <cdr:from>
      <cdr:x>0.68745</cdr:x>
      <cdr:y>0.16713</cdr:y>
    </cdr:from>
    <cdr:to>
      <cdr:x>0.75661</cdr:x>
      <cdr:y>0.22467</cdr:y>
    </cdr:to>
    <cdr:sp macro="" textlink="">
      <cdr:nvSpPr>
        <cdr:cNvPr id="6" name="Tekstfelt 1">
          <a:extLst xmlns:a="http://schemas.openxmlformats.org/drawingml/2006/main">
            <a:ext uri="{FF2B5EF4-FFF2-40B4-BE49-F238E27FC236}">
              <a16:creationId xmlns:a16="http://schemas.microsoft.com/office/drawing/2014/main" id="{E1D347FF-4EB9-DB66-9D6B-41515BFE45FE}"/>
            </a:ext>
          </a:extLst>
        </cdr:cNvPr>
        <cdr:cNvSpPr txBox="1"/>
      </cdr:nvSpPr>
      <cdr:spPr>
        <a:xfrm xmlns:a="http://schemas.openxmlformats.org/drawingml/2006/main">
          <a:off x="8381435" y="893928"/>
          <a:ext cx="843180"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2000">
              <a:solidFill>
                <a:srgbClr val="727272"/>
              </a:solidFill>
            </a:rPr>
            <a:t>717.174</a:t>
          </a:r>
          <a:endParaRPr lang="da-DK" sz="2000" dirty="0" err="1">
            <a:solidFill>
              <a:srgbClr val="72727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3F6AEEE-E778-402E-8B8F-9A98AED26EB8}" type="datetimeFigureOut">
              <a:rPr lang="en-GB" smtClean="0"/>
              <a:t>07/05/2023</a:t>
            </a:fld>
            <a:endParaRPr lang="en-GB"/>
          </a:p>
        </p:txBody>
      </p:sp>
      <p:sp>
        <p:nvSpPr>
          <p:cNvPr id="9" name="Header Placeholder 8"/>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000"/>
            </a:lvl1pPr>
          </a:lstStyle>
          <a:p>
            <a:fld id="{1386E511-D742-4EFE-90B5-C9FC42762E0F}" type="datetimeFigureOut">
              <a:rPr lang="en-GB" smtClean="0"/>
              <a:pPr/>
              <a:t>07/05/2023</a:t>
            </a:fld>
            <a:endParaRPr lang="en-GB"/>
          </a:p>
        </p:txBody>
      </p:sp>
      <p:sp>
        <p:nvSpPr>
          <p:cNvPr id="10" name="Slide Number Placeholder 9"/>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73238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a:t>
            </a:fld>
            <a:endParaRPr lang="da-DK" dirty="0"/>
          </a:p>
        </p:txBody>
      </p:sp>
    </p:spTree>
    <p:extLst>
      <p:ext uri="{BB962C8B-B14F-4D97-AF65-F5344CB8AC3E}">
        <p14:creationId xmlns:p14="http://schemas.microsoft.com/office/powerpoint/2010/main" val="324725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65C10-C47E-3087-8791-EDDB170F7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71DF87-5610-DB8A-A3BD-69843F93ACF6}"/>
              </a:ext>
            </a:extLst>
          </p:cNvPr>
          <p:cNvSpPr txBox="1">
            <a:spLocks noGrp="1"/>
          </p:cNvSpPr>
          <p:nvPr>
            <p:ph type="body" sz="quarter" idx="1"/>
          </p:nvPr>
        </p:nvSpPr>
        <p:spPr/>
        <p:txBody>
          <a:bodyPr>
            <a:normAutofit/>
          </a:bodyPr>
          <a:lstStyle/>
          <a:p>
            <a:endParaRPr lang="da-DK"/>
          </a:p>
        </p:txBody>
      </p:sp>
      <p:sp>
        <p:nvSpPr>
          <p:cNvPr id="4" name="Slide Number Placeholder 3">
            <a:extLst>
              <a:ext uri="{FF2B5EF4-FFF2-40B4-BE49-F238E27FC236}">
                <a16:creationId xmlns:a16="http://schemas.microsoft.com/office/drawing/2014/main" id="{F8FDBCBE-47AD-605C-2D57-B80C9346E129}"/>
              </a:ext>
            </a:extLst>
          </p:cNvPr>
          <p:cNvSpPr txBox="1"/>
          <p:nvPr/>
        </p:nvSpPr>
        <p:spPr>
          <a:xfrm>
            <a:off x="3850438" y="9430086"/>
            <a:ext cx="2945659" cy="49813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EE1A8F-3529-4E53-93AE-22EC5AFAD5B1}" type="slidenum">
              <a:t>3</a:t>
            </a:fld>
            <a:endParaRPr lang="da-DK"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2DEAF32-FF24-B275-6E3B-6A2271A055A1}"/>
              </a:ext>
            </a:extLst>
          </p:cNvPr>
          <p:cNvSpPr>
            <a:spLocks noGrp="1" noRot="1" noChangeAspect="1"/>
          </p:cNvSpPr>
          <p:nvPr>
            <p:ph type="sldImg"/>
          </p:nvPr>
        </p:nvSpPr>
        <p:spPr>
          <a:xfrm>
            <a:off x="422275" y="1241425"/>
            <a:ext cx="5953125" cy="3349625"/>
          </a:xfrm>
        </p:spPr>
      </p:sp>
      <p:sp>
        <p:nvSpPr>
          <p:cNvPr id="3" name="Pladsholder til noter 2">
            <a:extLst>
              <a:ext uri="{FF2B5EF4-FFF2-40B4-BE49-F238E27FC236}">
                <a16:creationId xmlns:a16="http://schemas.microsoft.com/office/drawing/2014/main" id="{EF30A0A3-C8A8-A565-5396-58662D6E4B9F}"/>
              </a:ext>
            </a:extLst>
          </p:cNvPr>
          <p:cNvSpPr txBox="1">
            <a:spLocks noGrp="1"/>
          </p:cNvSpPr>
          <p:nvPr>
            <p:ph type="body" sz="quarter" idx="1"/>
          </p:nvPr>
        </p:nvSpPr>
        <p:spPr/>
        <p:txBody>
          <a:bodyPr/>
          <a:lstStyle/>
          <a:p>
            <a:endParaRPr lang="da-DK"/>
          </a:p>
        </p:txBody>
      </p:sp>
      <p:sp>
        <p:nvSpPr>
          <p:cNvPr id="4" name="Pladsholder til slidenummer 3">
            <a:extLst>
              <a:ext uri="{FF2B5EF4-FFF2-40B4-BE49-F238E27FC236}">
                <a16:creationId xmlns:a16="http://schemas.microsoft.com/office/drawing/2014/main" id="{91985EC6-9C76-06DC-5FCF-B92175569E75}"/>
              </a:ext>
            </a:extLst>
          </p:cNvPr>
          <p:cNvSpPr txBox="1"/>
          <p:nvPr/>
        </p:nvSpPr>
        <p:spPr>
          <a:xfrm>
            <a:off x="3850438" y="9430086"/>
            <a:ext cx="2945659" cy="49813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8C359B-6F2F-46A8-8581-D599DF4F5496}"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5</a:t>
            </a:fld>
            <a:endParaRPr lang="da-DK" dirty="0"/>
          </a:p>
        </p:txBody>
      </p:sp>
    </p:spTree>
    <p:extLst>
      <p:ext uri="{BB962C8B-B14F-4D97-AF65-F5344CB8AC3E}">
        <p14:creationId xmlns:p14="http://schemas.microsoft.com/office/powerpoint/2010/main" val="157743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6</a:t>
            </a:fld>
            <a:endParaRPr lang="da-DK" dirty="0"/>
          </a:p>
        </p:txBody>
      </p:sp>
    </p:spTree>
    <p:extLst>
      <p:ext uri="{BB962C8B-B14F-4D97-AF65-F5344CB8AC3E}">
        <p14:creationId xmlns:p14="http://schemas.microsoft.com/office/powerpoint/2010/main" val="220038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10</a:t>
            </a:fld>
            <a:endParaRPr lang="da-DK" dirty="0"/>
          </a:p>
        </p:txBody>
      </p:sp>
    </p:spTree>
    <p:extLst>
      <p:ext uri="{BB962C8B-B14F-4D97-AF65-F5344CB8AC3E}">
        <p14:creationId xmlns:p14="http://schemas.microsoft.com/office/powerpoint/2010/main" val="224955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or graf eller 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2D364-6CB8-B806-283D-161CDC4676D5}"/>
              </a:ext>
            </a:extLst>
          </p:cNvPr>
          <p:cNvSpPr txBox="1">
            <a:spLocks noGrp="1"/>
          </p:cNvSpPr>
          <p:nvPr>
            <p:ph type="title"/>
          </p:nvPr>
        </p:nvSpPr>
        <p:spPr/>
        <p:txBody>
          <a:bodyPr/>
          <a:lstStyle>
            <a:lvl1pPr>
              <a:defRPr/>
            </a:lvl1pPr>
          </a:lstStyle>
          <a:p>
            <a:pPr lvl="0"/>
            <a:r>
              <a:rPr lang="da-DK"/>
              <a:t>Klik for at redigere titeltypografien i masteren</a:t>
            </a:r>
          </a:p>
        </p:txBody>
      </p:sp>
      <p:sp>
        <p:nvSpPr>
          <p:cNvPr id="3" name="Content Placeholder 2">
            <a:extLst>
              <a:ext uri="{FF2B5EF4-FFF2-40B4-BE49-F238E27FC236}">
                <a16:creationId xmlns:a16="http://schemas.microsoft.com/office/drawing/2014/main" id="{4F6CF86A-8047-5362-6999-2CD117515407}"/>
              </a:ext>
            </a:extLst>
          </p:cNvPr>
          <p:cNvSpPr txBox="1">
            <a:spLocks noGrp="1"/>
          </p:cNvSpPr>
          <p:nvPr>
            <p:ph idx="4294967295"/>
          </p:nvPr>
        </p:nvSpPr>
        <p:spPr>
          <a:xfrm>
            <a:off x="359999" y="2074865"/>
            <a:ext cx="11471641" cy="3721105"/>
          </a:xfrm>
        </p:spPr>
        <p:txBody>
          <a:bodyPr/>
          <a:lstStyle>
            <a:lvl1pPr>
              <a:defRPr/>
            </a:lvl1pPr>
            <a:lvl2pPr>
              <a:defRPr/>
            </a:lvl2pPr>
            <a:lvl3pPr>
              <a:defRPr/>
            </a:lvl3pPr>
            <a:lvl4pPr>
              <a:defRPr/>
            </a:lvl4pPr>
            <a:lvl5pPr>
              <a:defRPr/>
            </a:lvl5pPr>
          </a:lstStyle>
          <a:p>
            <a:pPr lvl="0"/>
            <a:r>
              <a:rPr lang="da-DK"/>
              <a:t>Indsæt graf via Chart Tool-knappen eller indsæt en tabel</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1">
            <a:extLst>
              <a:ext uri="{FF2B5EF4-FFF2-40B4-BE49-F238E27FC236}">
                <a16:creationId xmlns:a16="http://schemas.microsoft.com/office/drawing/2014/main" id="{2ACCC494-8E08-8F73-C0D0-7504AD56818F}"/>
              </a:ext>
            </a:extLst>
          </p:cNvPr>
          <p:cNvSpPr txBox="1">
            <a:spLocks noGrp="1"/>
          </p:cNvSpPr>
          <p:nvPr>
            <p:ph type="sldNum" sz="quarter" idx="8"/>
          </p:nvPr>
        </p:nvSpPr>
        <p:spPr/>
        <p:txBody>
          <a:bodyPr/>
          <a:lstStyle>
            <a:lvl1pPr>
              <a:defRPr/>
            </a:lvl1pPr>
          </a:lstStyle>
          <a:p>
            <a:pPr lvl="0"/>
            <a:fld id="{0BC10EEA-30D7-4FBE-B349-BD082111EBB1}" type="slidenum">
              <a:t>‹nr.›</a:t>
            </a:fld>
            <a:endParaRPr lang="da-DK"/>
          </a:p>
        </p:txBody>
      </p:sp>
    </p:spTree>
    <p:extLst>
      <p:ext uri="{BB962C8B-B14F-4D97-AF65-F5344CB8AC3E}">
        <p14:creationId xmlns:p14="http://schemas.microsoft.com/office/powerpoint/2010/main" val="597361773"/>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5.xml"/><Relationship Id="rId47" Type="http://schemas.openxmlformats.org/officeDocument/2006/relationships/tags" Target="../tags/tag10.xml"/><Relationship Id="rId50"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1.xml"/><Relationship Id="rId46"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tags" Target="../tags/tag3.xml"/><Relationship Id="rId45"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6.xml"/><Relationship Id="rId48" Type="http://schemas.openxmlformats.org/officeDocument/2006/relationships/tags" Target="../tags/tag1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tags" Target="../tags/tag16.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tags" Target="../tags/tag19.xml"/><Relationship Id="rId47" Type="http://schemas.openxmlformats.org/officeDocument/2006/relationships/tags" Target="../tags/tag24.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tags" Target="../tags/tag15.xml"/><Relationship Id="rId46" Type="http://schemas.openxmlformats.org/officeDocument/2006/relationships/tags" Target="../tags/tag2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41" Type="http://schemas.openxmlformats.org/officeDocument/2006/relationships/tags" Target="../tags/tag1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theme" Target="../theme/theme2.xml"/><Relationship Id="rId49" Type="http://schemas.openxmlformats.org/officeDocument/2006/relationships/tags" Target="../tags/tag26.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4" Type="http://schemas.openxmlformats.org/officeDocument/2006/relationships/tags" Target="../tags/tag21.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tags" Target="../tags/tag20.xml"/><Relationship Id="rId48" Type="http://schemas.openxmlformats.org/officeDocument/2006/relationships/tags" Target="../tags/tag25.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8"/>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9"/>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40"/>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1"/>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2"/>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3"/>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4"/>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5"/>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6"/>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7"/>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8"/>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9"/>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50"/>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776" r:id="rId2"/>
    <p:sldLayoutId id="2147483785" r:id="rId3"/>
    <p:sldLayoutId id="2147483813" r:id="rId4"/>
    <p:sldLayoutId id="2147483777" r:id="rId5"/>
    <p:sldLayoutId id="2147483812" r:id="rId6"/>
    <p:sldLayoutId id="2147483778" r:id="rId7"/>
    <p:sldLayoutId id="2147483811" r:id="rId8"/>
    <p:sldLayoutId id="2147483786" r:id="rId9"/>
    <p:sldLayoutId id="2147483787" r:id="rId10"/>
    <p:sldLayoutId id="2147483788" r:id="rId11"/>
    <p:sldLayoutId id="2147483784" r:id="rId12"/>
    <p:sldLayoutId id="2147483780" r:id="rId13"/>
    <p:sldLayoutId id="2147483783" r:id="rId14"/>
    <p:sldLayoutId id="2147483756" r:id="rId15"/>
    <p:sldLayoutId id="2147483781" r:id="rId16"/>
    <p:sldLayoutId id="2147483779" r:id="rId17"/>
    <p:sldLayoutId id="2147483790" r:id="rId18"/>
    <p:sldLayoutId id="2147483791" r:id="rId19"/>
    <p:sldLayoutId id="2147483792" r:id="rId20"/>
    <p:sldLayoutId id="2147483793" r:id="rId21"/>
    <p:sldLayoutId id="2147483764" r:id="rId22"/>
    <p:sldLayoutId id="2147483794" r:id="rId23"/>
    <p:sldLayoutId id="2147483797" r:id="rId24"/>
    <p:sldLayoutId id="2147483796" r:id="rId25"/>
    <p:sldLayoutId id="2147483795" r:id="rId26"/>
    <p:sldLayoutId id="2147483798" r:id="rId27"/>
    <p:sldLayoutId id="2147483767" r:id="rId28"/>
    <p:sldLayoutId id="2147483768" r:id="rId29"/>
    <p:sldLayoutId id="2147483805" r:id="rId30"/>
    <p:sldLayoutId id="2147483806" r:id="rId31"/>
    <p:sldLayoutId id="2147483807" r:id="rId32"/>
    <p:sldLayoutId id="2147483808" r:id="rId33"/>
    <p:sldLayoutId id="2147483809" r:id="rId34"/>
    <p:sldLayoutId id="2147483810" r:id="rId35"/>
    <p:sldLayoutId id="2147483850" r:id="rId36"/>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A_94661F00.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EFBE99-140D-48D8-9608-7709869983C2}"/>
              </a:ext>
            </a:extLst>
          </p:cNvPr>
          <p:cNvSpPr>
            <a:spLocks noGrp="1"/>
          </p:cNvSpPr>
          <p:nvPr>
            <p:ph type="title"/>
          </p:nvPr>
        </p:nvSpPr>
        <p:spPr/>
        <p:txBody>
          <a:bodyPr/>
          <a:lstStyle/>
          <a:p>
            <a:r>
              <a:rPr lang="da-DK"/>
              <a:t>Den demografiske udvikling i København – og de afledte konsekvenser for krematorierne</a:t>
            </a:r>
            <a:endParaRPr lang="da-DK" dirty="0"/>
          </a:p>
        </p:txBody>
      </p:sp>
      <p:sp>
        <p:nvSpPr>
          <p:cNvPr id="4" name="Footer Placeholder 3">
            <a:extLst>
              <a:ext uri="{FF2B5EF4-FFF2-40B4-BE49-F238E27FC236}">
                <a16:creationId xmlns:a16="http://schemas.microsoft.com/office/drawing/2014/main" id="{0E25EB71-0E96-40D1-A9FE-09EEDD01DD75}"/>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7E5FE854-F844-401F-B2A4-119714F003A6}"/>
              </a:ext>
            </a:extLst>
          </p:cNvPr>
          <p:cNvSpPr>
            <a:spLocks noGrp="1"/>
          </p:cNvSpPr>
          <p:nvPr>
            <p:ph type="sldNum" sz="quarter" idx="12"/>
          </p:nvPr>
        </p:nvSpPr>
        <p:spPr/>
        <p:txBody>
          <a:bodyPr/>
          <a:lstStyle/>
          <a:p>
            <a:fld id="{24C8C45C-947F-4981-8B3F-4F32E973C901}" type="slidenum">
              <a:rPr lang="da-DK" smtClean="0"/>
              <a:pPr/>
              <a:t>1</a:t>
            </a:fld>
            <a:endParaRPr lang="da-DK" dirty="0"/>
          </a:p>
        </p:txBody>
      </p:sp>
      <p:pic>
        <p:nvPicPr>
          <p:cNvPr id="1026" name="Billede 2">
            <a:extLst>
              <a:ext uri="{FF2B5EF4-FFF2-40B4-BE49-F238E27FC236}">
                <a16:creationId xmlns:a16="http://schemas.microsoft.com/office/drawing/2014/main" id="{B3D17FF1-57A7-F3CB-6A07-522D325B6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12927"/>
            <a:ext cx="3638339" cy="20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lede 3">
            <a:extLst>
              <a:ext uri="{FF2B5EF4-FFF2-40B4-BE49-F238E27FC236}">
                <a16:creationId xmlns:a16="http://schemas.microsoft.com/office/drawing/2014/main" id="{2EA676F4-43E7-9A52-9FF0-3934CE9EB6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665" y="4810994"/>
            <a:ext cx="2733511" cy="204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Billede 1">
            <a:extLst>
              <a:ext uri="{FF2B5EF4-FFF2-40B4-BE49-F238E27FC236}">
                <a16:creationId xmlns:a16="http://schemas.microsoft.com/office/drawing/2014/main" id="{DEEAEAB0-1731-B23D-BBC5-CCC61775C1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29"/>
          <a:stretch/>
        </p:blipFill>
        <p:spPr bwMode="auto">
          <a:xfrm>
            <a:off x="5976373" y="4802902"/>
            <a:ext cx="3184723" cy="205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Billede 5" descr="Mellem Esbjerg og Fanø: Populært som aldrig før - her spredes afdødes aske  hyppigt i havet | jv.dk">
            <a:extLst>
              <a:ext uri="{FF2B5EF4-FFF2-40B4-BE49-F238E27FC236}">
                <a16:creationId xmlns:a16="http://schemas.microsoft.com/office/drawing/2014/main" id="{B7A97D17-3661-55FC-81E7-943BD59723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5161" y="4802901"/>
            <a:ext cx="3076837" cy="204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75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p:txBody>
          <a:bodyPr/>
          <a:lstStyle/>
          <a:p>
            <a:r>
              <a:rPr lang="da-DK"/>
              <a:t>Prognose over antal døde per år imellem regionerne</a:t>
            </a:r>
            <a:endParaRPr lang="da-DK" dirty="0"/>
          </a:p>
        </p:txBody>
      </p:sp>
      <p:sp>
        <p:nvSpPr>
          <p:cNvPr id="3" name="Footer Placeholder 2">
            <a:extLst>
              <a:ext uri="{FF2B5EF4-FFF2-40B4-BE49-F238E27FC236}">
                <a16:creationId xmlns:a16="http://schemas.microsoft.com/office/drawing/2014/main" id="{C2995E74-93F1-4D2F-93C7-8EB016B45C6D}"/>
              </a:ext>
            </a:extLst>
          </p:cNvPr>
          <p:cNvSpPr>
            <a:spLocks noGrp="1"/>
          </p:cNvSpPr>
          <p:nvPr>
            <p:ph type="ftr" sz="quarter" idx="11"/>
          </p:nvPr>
        </p:nvSpPr>
        <p:spPr/>
        <p:txBody>
          <a:bodyPr/>
          <a:lstStyle/>
          <a:p>
            <a:r>
              <a:rPr lang="da-DK" dirty="0"/>
              <a:t>Sidehoved</a:t>
            </a: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10</a:t>
            </a:fld>
            <a:endParaRPr lang="da-DK" dirty="0"/>
          </a:p>
        </p:txBody>
      </p:sp>
      <p:graphicFrame>
        <p:nvGraphicFramePr>
          <p:cNvPr id="2" name="Pladsholder til indhold 1">
            <a:extLst>
              <a:ext uri="{FF2B5EF4-FFF2-40B4-BE49-F238E27FC236}">
                <a16:creationId xmlns:a16="http://schemas.microsoft.com/office/drawing/2014/main" id="{296E6320-6000-4792-82F7-47B810555ADA}"/>
              </a:ext>
            </a:extLst>
          </p:cNvPr>
          <p:cNvGraphicFramePr>
            <a:graphicFrameLocks noGrp="1"/>
          </p:cNvGraphicFramePr>
          <p:nvPr>
            <p:ph idx="1"/>
          </p:nvPr>
        </p:nvGraphicFramePr>
        <p:xfrm>
          <a:off x="720725" y="2192338"/>
          <a:ext cx="10750550" cy="39449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9D7C193F-4E6E-1587-59B8-FF4329DE724F}"/>
              </a:ext>
            </a:extLst>
          </p:cNvPr>
          <p:cNvSpPr txBox="1"/>
          <p:nvPr/>
        </p:nvSpPr>
        <p:spPr>
          <a:xfrm>
            <a:off x="719998" y="6172181"/>
            <a:ext cx="10848340" cy="600164"/>
          </a:xfrm>
          <a:prstGeom prst="rect">
            <a:avLst/>
          </a:prstGeom>
          <a:noFill/>
        </p:spPr>
        <p:txBody>
          <a:bodyPr wrap="square">
            <a:spAutoFit/>
          </a:bodyPr>
          <a:lstStyle/>
          <a:p>
            <a:r>
              <a:rPr lang="da-DK" sz="1100" i="1">
                <a:solidFill>
                  <a:schemeClr val="bg1">
                    <a:lumMod val="50000"/>
                  </a:schemeClr>
                </a:solidFill>
              </a:rPr>
              <a:t>Mellem 2022 og 2030 forventes antallet af årlige dødsfald at stige ca. 20%. Mellem 2022 og 2045 forventes antallet af årlige dødsfald at stige ca. 50%.</a:t>
            </a:r>
          </a:p>
          <a:p>
            <a:r>
              <a:rPr lang="da-DK" sz="1100" i="1">
                <a:solidFill>
                  <a:schemeClr val="bg1">
                    <a:lumMod val="50000"/>
                  </a:schemeClr>
                </a:solidFill>
              </a:rPr>
              <a:t>Prognosen er baseret på en en befolkningsfremskrivning fra Danmarks Statistik, hvor antallet af døde er beregnet på baggrund af en statisk dødelighed på baggrund af nuværende risiko for at dø. Sikkerheden i prognosen er derfor relativ høj i nær fremtid (2030), men er meget usikker på længere sigt. </a:t>
            </a:r>
          </a:p>
        </p:txBody>
      </p:sp>
    </p:spTree>
    <p:extLst>
      <p:ext uri="{BB962C8B-B14F-4D97-AF65-F5344CB8AC3E}">
        <p14:creationId xmlns:p14="http://schemas.microsoft.com/office/powerpoint/2010/main" val="104851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p:txBody>
          <a:bodyPr/>
          <a:lstStyle/>
          <a:p>
            <a:r>
              <a:rPr lang="da-DK" sz="3200"/>
              <a:t>+100.000 flere københavnere frem mod 2050</a:t>
            </a:r>
            <a:endParaRPr lang="da-DK" sz="3200" dirty="0"/>
          </a:p>
        </p:txBody>
      </p:sp>
      <p:sp>
        <p:nvSpPr>
          <p:cNvPr id="4" name="Footer Placeholder 3">
            <a:extLst>
              <a:ext uri="{FF2B5EF4-FFF2-40B4-BE49-F238E27FC236}">
                <a16:creationId xmlns:a16="http://schemas.microsoft.com/office/drawing/2014/main" id="{9971E990-F922-4241-B86C-A0B14AEE9340}"/>
              </a:ext>
            </a:extLst>
          </p:cNvPr>
          <p:cNvSpPr>
            <a:spLocks noGrp="1"/>
          </p:cNvSpPr>
          <p:nvPr>
            <p:ph type="ftr" sz="quarter" idx="11"/>
          </p:nvPr>
        </p:nvSpPr>
        <p:spPr/>
        <p:txBody>
          <a:bodyPr/>
          <a:lstStyle/>
          <a:p>
            <a:r>
              <a:rPr lang="da-DK" noProof="0" dirty="0"/>
              <a:t>Sidehoved</a:t>
            </a:r>
          </a:p>
        </p:txBody>
      </p:sp>
      <p:sp>
        <p:nvSpPr>
          <p:cNvPr id="5" name="Slide Number Placehold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2</a:t>
            </a:fld>
            <a:endParaRPr lang="da-DK" noProof="0" dirty="0"/>
          </a:p>
        </p:txBody>
      </p:sp>
      <p:sp>
        <p:nvSpPr>
          <p:cNvPr id="3" name="Text Placeholder 2">
            <a:extLst>
              <a:ext uri="{FF2B5EF4-FFF2-40B4-BE49-F238E27FC236}">
                <a16:creationId xmlns:a16="http://schemas.microsoft.com/office/drawing/2014/main" id="{D61E7333-0EAC-4172-A471-ACDF432CA9B2}"/>
              </a:ext>
            </a:extLst>
          </p:cNvPr>
          <p:cNvSpPr>
            <a:spLocks noGrp="1"/>
          </p:cNvSpPr>
          <p:nvPr>
            <p:ph type="body" sz="quarter" idx="13"/>
          </p:nvPr>
        </p:nvSpPr>
        <p:spPr/>
        <p:txBody>
          <a:bodyPr/>
          <a:lstStyle/>
          <a:p>
            <a:endParaRPr lang="da-DK" dirty="0"/>
          </a:p>
        </p:txBody>
      </p:sp>
      <p:graphicFrame>
        <p:nvGraphicFramePr>
          <p:cNvPr id="8" name="Diagram 7">
            <a:extLst>
              <a:ext uri="{FF2B5EF4-FFF2-40B4-BE49-F238E27FC236}">
                <a16:creationId xmlns:a16="http://schemas.microsoft.com/office/drawing/2014/main" id="{929863AF-650D-4A68-9B74-2C616341F52E}"/>
              </a:ext>
            </a:extLst>
          </p:cNvPr>
          <p:cNvGraphicFramePr>
            <a:graphicFrameLocks/>
          </p:cNvGraphicFramePr>
          <p:nvPr>
            <p:extLst>
              <p:ext uri="{D42A27DB-BD31-4B8C-83A1-F6EECF244321}">
                <p14:modId xmlns:p14="http://schemas.microsoft.com/office/powerpoint/2010/main" val="3986755277"/>
              </p:ext>
            </p:extLst>
          </p:nvPr>
        </p:nvGraphicFramePr>
        <p:xfrm>
          <a:off x="-1" y="1788196"/>
          <a:ext cx="12192001" cy="53487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972057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indhold 12">
            <a:extLst>
              <a:ext uri="{FF2B5EF4-FFF2-40B4-BE49-F238E27FC236}">
                <a16:creationId xmlns:a16="http://schemas.microsoft.com/office/drawing/2014/main" id="{E0920E09-3EF0-340E-EF83-C49F7ACBAD71}"/>
              </a:ext>
            </a:extLst>
          </p:cNvPr>
          <p:cNvPicPr>
            <a:picLocks noChangeAspect="1"/>
          </p:cNvPicPr>
          <p:nvPr/>
        </p:nvPicPr>
        <p:blipFill>
          <a:blip r:embed="rId3"/>
          <a:srcRect l="25634" t="10862" r="19163" b="14397"/>
          <a:stretch>
            <a:fillRect/>
          </a:stretch>
        </p:blipFill>
        <p:spPr>
          <a:xfrm>
            <a:off x="6358682" y="2149041"/>
            <a:ext cx="3816870" cy="3410785"/>
          </a:xfrm>
          <a:prstGeom prst="rect">
            <a:avLst/>
          </a:prstGeom>
          <a:noFill/>
          <a:ln cap="flat">
            <a:noFill/>
          </a:ln>
        </p:spPr>
      </p:pic>
      <p:sp>
        <p:nvSpPr>
          <p:cNvPr id="3" name="Pladsholder til indhold 14">
            <a:extLst>
              <a:ext uri="{FF2B5EF4-FFF2-40B4-BE49-F238E27FC236}">
                <a16:creationId xmlns:a16="http://schemas.microsoft.com/office/drawing/2014/main" id="{51455D10-C931-D1AC-1F2D-52E748390E54}"/>
              </a:ext>
            </a:extLst>
          </p:cNvPr>
          <p:cNvSpPr txBox="1">
            <a:spLocks noGrp="1"/>
          </p:cNvSpPr>
          <p:nvPr>
            <p:ph type="body" idx="4294967295"/>
          </p:nvPr>
        </p:nvSpPr>
        <p:spPr>
          <a:xfrm>
            <a:off x="719998" y="2067202"/>
            <a:ext cx="3928545" cy="3945864"/>
          </a:xfrm>
        </p:spPr>
        <p:txBody>
          <a:bodyPr/>
          <a:lstStyle/>
          <a:p>
            <a:pPr marL="0" lvl="0" indent="0">
              <a:buNone/>
            </a:pPr>
            <a:r>
              <a:rPr lang="da-DK" sz="1600"/>
              <a:t>Behov for nye servicefaciliteter </a:t>
            </a:r>
            <a:br>
              <a:rPr lang="da-DK" sz="1600"/>
            </a:br>
            <a:r>
              <a:rPr lang="da-DK" sz="1600"/>
              <a:t>for mindst 10 mia.</a:t>
            </a:r>
          </a:p>
          <a:p>
            <a:pPr marL="0" lvl="0" indent="0">
              <a:buNone/>
            </a:pPr>
            <a:endParaRPr lang="da-DK" sz="400"/>
          </a:p>
          <a:p>
            <a:pPr marL="12701" marR="413381" lvl="0">
              <a:spcBef>
                <a:spcPts val="165"/>
              </a:spcBef>
            </a:pPr>
            <a:r>
              <a:rPr lang="da-DK" sz="1400" spc="-10">
                <a:solidFill>
                  <a:srgbClr val="ED7D31"/>
                </a:solidFill>
                <a:cs typeface="Arial"/>
              </a:rPr>
              <a:t>Børne- og  Ungdomsforvaltningen</a:t>
            </a:r>
          </a:p>
          <a:p>
            <a:pPr marL="12701" lvl="0">
              <a:spcBef>
                <a:spcPts val="430"/>
              </a:spcBef>
            </a:pPr>
            <a:r>
              <a:rPr lang="da-DK" sz="1400" spc="-10">
                <a:solidFill>
                  <a:srgbClr val="ED7D31"/>
                </a:solidFill>
                <a:cs typeface="Arial"/>
              </a:rPr>
              <a:t>Kultur- og Fritidsforvaltningen</a:t>
            </a:r>
          </a:p>
          <a:p>
            <a:pPr marL="12701" marR="415923" lvl="0">
              <a:spcBef>
                <a:spcPts val="505"/>
              </a:spcBef>
            </a:pPr>
            <a:r>
              <a:rPr lang="da-DK" sz="1400" spc="-10">
                <a:solidFill>
                  <a:srgbClr val="ED7D31"/>
                </a:solidFill>
                <a:cs typeface="Arial"/>
              </a:rPr>
              <a:t>Socialforvaltningen</a:t>
            </a:r>
          </a:p>
          <a:p>
            <a:pPr marL="12701" marR="415923" lvl="0">
              <a:spcBef>
                <a:spcPts val="505"/>
              </a:spcBef>
            </a:pPr>
            <a:r>
              <a:rPr lang="da-DK" sz="1400" spc="-10">
                <a:solidFill>
                  <a:srgbClr val="ED7D31"/>
                </a:solidFill>
                <a:cs typeface="Arial"/>
              </a:rPr>
              <a:t>Sundheds- og  Omsorgsforvaltningen</a:t>
            </a:r>
          </a:p>
          <a:p>
            <a:pPr marL="12701" lvl="0">
              <a:spcBef>
                <a:spcPts val="440"/>
              </a:spcBef>
            </a:pPr>
            <a:r>
              <a:rPr lang="da-DK" sz="1400" spc="-10">
                <a:solidFill>
                  <a:srgbClr val="ED7D31"/>
                </a:solidFill>
                <a:cs typeface="Arial"/>
              </a:rPr>
              <a:t>Teknik- og Miljøforvaltningen</a:t>
            </a:r>
          </a:p>
        </p:txBody>
      </p:sp>
      <p:sp>
        <p:nvSpPr>
          <p:cNvPr id="4" name="Pladsholder til slidenummer 1">
            <a:extLst>
              <a:ext uri="{FF2B5EF4-FFF2-40B4-BE49-F238E27FC236}">
                <a16:creationId xmlns:a16="http://schemas.microsoft.com/office/drawing/2014/main" id="{5E67A985-8BF4-2A1A-1C7C-D2CC83C636CD}"/>
              </a:ext>
            </a:extLst>
          </p:cNvPr>
          <p:cNvSpPr txBox="1"/>
          <p:nvPr/>
        </p:nvSpPr>
        <p:spPr>
          <a:xfrm>
            <a:off x="0" y="6912004"/>
            <a:ext cx="0" cy="0"/>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B321F1-130D-4F49-A103-187EB63F4837}" type="slidenum">
              <a:t>3</a:t>
            </a:fld>
            <a:endParaRPr lang="da-DK" sz="1200" b="0" i="0" u="none" strike="noStrike" kern="1200" cap="none" spc="0" baseline="0">
              <a:solidFill>
                <a:srgbClr val="38B215"/>
              </a:solidFill>
              <a:uFillTx/>
              <a:latin typeface="Calibri"/>
            </a:endParaRPr>
          </a:p>
        </p:txBody>
      </p:sp>
      <p:sp>
        <p:nvSpPr>
          <p:cNvPr id="5" name="object 13">
            <a:extLst>
              <a:ext uri="{FF2B5EF4-FFF2-40B4-BE49-F238E27FC236}">
                <a16:creationId xmlns:a16="http://schemas.microsoft.com/office/drawing/2014/main" id="{ACD03F47-8A45-20D5-01AF-CFF1336B6F70}"/>
              </a:ext>
            </a:extLst>
          </p:cNvPr>
          <p:cNvSpPr txBox="1"/>
          <p:nvPr/>
        </p:nvSpPr>
        <p:spPr>
          <a:xfrm>
            <a:off x="5650361" y="1795488"/>
            <a:ext cx="1921520" cy="421520"/>
          </a:xfrm>
          <a:prstGeom prst="rect">
            <a:avLst/>
          </a:prstGeom>
          <a:noFill/>
          <a:ln cap="flat">
            <a:noFill/>
          </a:ln>
        </p:spPr>
        <p:txBody>
          <a:bodyPr vert="horz" wrap="square" lIns="35999" tIns="35999" rIns="35999" bIns="35999" anchor="t" anchorCtr="0" compatLnSpc="1">
            <a:spAutoFit/>
          </a:bodyPr>
          <a:lstStyle/>
          <a:p>
            <a:pPr marL="74295" marR="0" lvl="0" indent="0" algn="l" defTabSz="914400" rtl="0" fontAlgn="auto" hangingPunct="1">
              <a:lnSpc>
                <a:spcPct val="100000"/>
              </a:lnSpc>
              <a:spcBef>
                <a:spcPts val="285"/>
              </a:spcBef>
              <a:spcAft>
                <a:spcPts val="0"/>
              </a:spcAft>
              <a:buNone/>
              <a:tabLst/>
              <a:defRPr sz="1800" b="0" i="0" u="none" strike="noStrike" kern="0" cap="none" spc="0" baseline="0">
                <a:solidFill>
                  <a:srgbClr val="000000"/>
                </a:solidFill>
                <a:uFillTx/>
              </a:defRPr>
            </a:pPr>
            <a:r>
              <a:rPr lang="da-DK" sz="700" b="1" i="0" u="none" strike="noStrike" kern="1200" cap="none" spc="-10" baseline="0">
                <a:solidFill>
                  <a:srgbClr val="ED7D31"/>
                </a:solidFill>
                <a:uFillTx/>
                <a:latin typeface="KBH" pitchFamily="2"/>
                <a:cs typeface="Arial"/>
              </a:rPr>
              <a:t>BRØNSHØJ-HUSUM</a:t>
            </a:r>
          </a:p>
          <a:p>
            <a:pPr marL="219071" marR="0" lvl="0" indent="-160650" algn="l" defTabSz="914400" rtl="0" fontAlgn="auto" hangingPunct="1">
              <a:lnSpc>
                <a:spcPct val="100000"/>
              </a:lnSpc>
              <a:spcBef>
                <a:spcPts val="85"/>
              </a:spcBef>
              <a:spcAft>
                <a:spcPts val="0"/>
              </a:spcAft>
              <a:buClr>
                <a:srgbClr val="E42181"/>
              </a:buClr>
              <a:buSzPct val="100000"/>
              <a:buFont typeface="Zapf Dingbats"/>
              <a:buChar char="■"/>
              <a:tabLst>
                <a:tab pos="219701"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19 Dagtilbudsgrupper</a:t>
            </a:r>
          </a:p>
          <a:p>
            <a:pPr marL="219071" marR="0" lvl="0" indent="-160650" algn="l" defTabSz="914400" rtl="0" fontAlgn="auto" hangingPunct="1">
              <a:lnSpc>
                <a:spcPct val="100000"/>
              </a:lnSpc>
              <a:spcBef>
                <a:spcPts val="85"/>
              </a:spcBef>
              <a:spcAft>
                <a:spcPts val="0"/>
              </a:spcAft>
              <a:buClr>
                <a:srgbClr val="E42181"/>
              </a:buClr>
              <a:buSzPct val="100000"/>
              <a:buFont typeface="Zapf Dingbats"/>
              <a:buChar char="■"/>
              <a:tabLst>
                <a:tab pos="219701" algn="l"/>
              </a:tabLst>
              <a:defRPr sz="1800" b="0" i="0" u="none" strike="noStrike" kern="0" cap="none" spc="0" baseline="0">
                <a:solidFill>
                  <a:srgbClr val="000000"/>
                </a:solidFill>
                <a:uFillTx/>
              </a:defRPr>
            </a:pPr>
            <a:endParaRPr lang="da-DK" sz="700" b="0" i="0" u="none" strike="noStrike" kern="1200" cap="none" spc="-10" baseline="0">
              <a:solidFill>
                <a:srgbClr val="ED7D31"/>
              </a:solidFill>
              <a:uFillTx/>
              <a:latin typeface="Calibri"/>
              <a:cs typeface="Arial"/>
            </a:endParaRPr>
          </a:p>
        </p:txBody>
      </p:sp>
      <p:sp>
        <p:nvSpPr>
          <p:cNvPr id="6" name="object 14">
            <a:extLst>
              <a:ext uri="{FF2B5EF4-FFF2-40B4-BE49-F238E27FC236}">
                <a16:creationId xmlns:a16="http://schemas.microsoft.com/office/drawing/2014/main" id="{85A0698B-5A91-7EF3-B78B-13B25C2ABC3E}"/>
              </a:ext>
            </a:extLst>
          </p:cNvPr>
          <p:cNvSpPr txBox="1"/>
          <p:nvPr/>
        </p:nvSpPr>
        <p:spPr>
          <a:xfrm>
            <a:off x="9379494" y="1102354"/>
            <a:ext cx="1924775" cy="503587"/>
          </a:xfrm>
          <a:prstGeom prst="rect">
            <a:avLst/>
          </a:prstGeom>
          <a:noFill/>
          <a:ln cap="flat">
            <a:noFill/>
          </a:ln>
        </p:spPr>
        <p:txBody>
          <a:bodyPr vert="horz" wrap="square" lIns="35999" tIns="35999" rIns="35999" bIns="35999" anchor="t" anchorCtr="0" compatLnSpc="1">
            <a:spAutoFit/>
          </a:bodyPr>
          <a:lstStyle/>
          <a:p>
            <a:pPr marL="76837" marR="0" lvl="0" indent="0" algn="l" defTabSz="914400" rtl="0" fontAlgn="auto" hangingPunct="1">
              <a:lnSpc>
                <a:spcPct val="100000"/>
              </a:lnSpc>
              <a:spcBef>
                <a:spcPts val="320"/>
              </a:spcBef>
              <a:spcAft>
                <a:spcPts val="0"/>
              </a:spcAft>
              <a:buNone/>
              <a:tabLst/>
              <a:defRPr sz="1800" b="0" i="0" u="none" strike="noStrike" kern="0" cap="none" spc="0" baseline="0">
                <a:solidFill>
                  <a:srgbClr val="000000"/>
                </a:solidFill>
                <a:uFillTx/>
              </a:defRPr>
            </a:pPr>
            <a:r>
              <a:rPr lang="da-DK" sz="700" b="1" i="0" u="none" strike="noStrike" kern="1200" cap="none" spc="-10" baseline="0">
                <a:solidFill>
                  <a:srgbClr val="ED7D31"/>
                </a:solidFill>
                <a:uFillTx/>
                <a:latin typeface="KBH" pitchFamily="2"/>
                <a:cs typeface="Arial"/>
              </a:rPr>
              <a:t>NØRREBRO</a:t>
            </a:r>
          </a:p>
          <a:p>
            <a:pPr marL="232413" marR="0" lvl="0" indent="-171450" algn="l" defTabSz="914400" rtl="0" fontAlgn="auto" hangingPunct="1">
              <a:lnSpc>
                <a:spcPct val="100000"/>
              </a:lnSpc>
              <a:spcBef>
                <a:spcPts val="35"/>
              </a:spcBef>
              <a:spcAft>
                <a:spcPts val="0"/>
              </a:spcAft>
              <a:buClr>
                <a:srgbClr val="D60093"/>
              </a:buClr>
              <a:buSzPct val="150000"/>
              <a:buFont typeface="Wingdings" pitchFamily="2"/>
              <a:buChar char="§"/>
              <a:tabLst>
                <a:tab pos="22225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14 Specialskolepladser</a:t>
            </a:r>
          </a:p>
          <a:p>
            <a:pPr marL="232413" marR="0" lvl="0" indent="-171450" algn="l" defTabSz="914400" rtl="0" fontAlgn="auto" hangingPunct="1">
              <a:lnSpc>
                <a:spcPct val="100000"/>
              </a:lnSpc>
              <a:spcBef>
                <a:spcPts val="35"/>
              </a:spcBef>
              <a:spcAft>
                <a:spcPts val="0"/>
              </a:spcAft>
              <a:buClr>
                <a:srgbClr val="FFC000"/>
              </a:buClr>
              <a:buSzPct val="150000"/>
              <a:buFont typeface="Wingdings" pitchFamily="2"/>
              <a:buChar char="§"/>
              <a:tabLst>
                <a:tab pos="22225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Kunstgræsbane </a:t>
            </a:r>
          </a:p>
          <a:p>
            <a:pPr marL="232413" marR="0" lvl="0" indent="-171450" algn="l" defTabSz="914400" rtl="0" fontAlgn="auto" hangingPunct="1">
              <a:lnSpc>
                <a:spcPct val="100000"/>
              </a:lnSpc>
              <a:spcBef>
                <a:spcPts val="30"/>
              </a:spcBef>
              <a:spcAft>
                <a:spcPts val="0"/>
              </a:spcAft>
              <a:buClr>
                <a:srgbClr val="007BC4"/>
              </a:buClr>
              <a:buSzPct val="150000"/>
              <a:buFont typeface="Wingdings" pitchFamily="2"/>
              <a:buChar char="§"/>
              <a:tabLst>
                <a:tab pos="22225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24 Botilbudspladser</a:t>
            </a:r>
          </a:p>
        </p:txBody>
      </p:sp>
      <p:sp>
        <p:nvSpPr>
          <p:cNvPr id="7" name="object 15">
            <a:extLst>
              <a:ext uri="{FF2B5EF4-FFF2-40B4-BE49-F238E27FC236}">
                <a16:creationId xmlns:a16="http://schemas.microsoft.com/office/drawing/2014/main" id="{B568BEAE-31C6-919C-90D6-F2D80C906652}"/>
              </a:ext>
            </a:extLst>
          </p:cNvPr>
          <p:cNvSpPr txBox="1"/>
          <p:nvPr/>
        </p:nvSpPr>
        <p:spPr>
          <a:xfrm>
            <a:off x="7182246" y="823910"/>
            <a:ext cx="1921520" cy="516416"/>
          </a:xfrm>
          <a:prstGeom prst="rect">
            <a:avLst/>
          </a:prstGeom>
          <a:noFill/>
          <a:ln cap="flat">
            <a:noFill/>
          </a:ln>
        </p:spPr>
        <p:txBody>
          <a:bodyPr vert="horz" wrap="square" lIns="35999" tIns="35999" rIns="35999" bIns="35999" anchor="t" anchorCtr="0" compatLnSpc="1">
            <a:spAutoFit/>
          </a:bodyPr>
          <a:lstStyle/>
          <a:p>
            <a:pPr marL="88897" marR="0" lvl="0" indent="0" algn="l" defTabSz="914400" rtl="0" fontAlgn="auto" hangingPunct="1">
              <a:lnSpc>
                <a:spcPct val="100000"/>
              </a:lnSpc>
              <a:spcBef>
                <a:spcPts val="285"/>
              </a:spcBef>
              <a:spcAft>
                <a:spcPts val="0"/>
              </a:spcAft>
              <a:buNone/>
              <a:tabLst/>
              <a:defRPr sz="1800" b="0" i="0" u="none" strike="noStrike" kern="0" cap="none" spc="0" baseline="0">
                <a:solidFill>
                  <a:srgbClr val="000000"/>
                </a:solidFill>
                <a:uFillTx/>
              </a:defRPr>
            </a:pPr>
            <a:r>
              <a:rPr lang="da-DK" sz="700" b="1" i="0" u="none" strike="noStrike" kern="1200" cap="none" spc="-10" baseline="0">
                <a:solidFill>
                  <a:srgbClr val="ED7D31"/>
                </a:solidFill>
                <a:uFillTx/>
                <a:latin typeface="KBH" pitchFamily="2"/>
                <a:cs typeface="Arial"/>
              </a:rPr>
              <a:t>BISPEBJERG</a:t>
            </a:r>
            <a:endParaRPr lang="da-DK" sz="700" b="1" i="0" u="none" strike="noStrike" kern="1200" cap="none" spc="-5" baseline="0">
              <a:solidFill>
                <a:srgbClr val="ED7D31"/>
              </a:solidFill>
              <a:uFillTx/>
              <a:latin typeface="KBH" pitchFamily="2"/>
              <a:cs typeface="Arial"/>
            </a:endParaRPr>
          </a:p>
          <a:p>
            <a:pPr marL="233674" marR="0" lvl="0" indent="-160650" algn="l" defTabSz="914400" rtl="0" fontAlgn="auto" hangingPunct="1">
              <a:lnSpc>
                <a:spcPct val="100000"/>
              </a:lnSpc>
              <a:spcBef>
                <a:spcPts val="125"/>
              </a:spcBef>
              <a:spcAft>
                <a:spcPts val="0"/>
              </a:spcAft>
              <a:buClr>
                <a:srgbClr val="0070C0"/>
              </a:buClr>
              <a:buSzPct val="100000"/>
              <a:buFont typeface="Zapf Dingbats"/>
              <a:buChar char="■"/>
              <a:tabLst>
                <a:tab pos="234314" algn="l"/>
              </a:tabLst>
              <a:defRPr sz="1800" b="0" i="0" u="none" strike="noStrike" kern="0" cap="none" spc="0" baseline="0">
                <a:solidFill>
                  <a:srgbClr val="000000"/>
                </a:solidFill>
                <a:uFillTx/>
              </a:defRPr>
            </a:pPr>
            <a:r>
              <a:rPr lang="da-DK" sz="700" b="0" i="0" u="none" strike="noStrike" kern="1200" cap="none" spc="-5" baseline="0">
                <a:solidFill>
                  <a:srgbClr val="ED7D31"/>
                </a:solidFill>
                <a:uFillTx/>
                <a:latin typeface="Calibri"/>
                <a:cs typeface="Arial"/>
              </a:rPr>
              <a:t>20 Botilbudspladser - Modernisering </a:t>
            </a:r>
          </a:p>
          <a:p>
            <a:pPr marL="227969" marR="0" lvl="0" indent="-161291" algn="l" defTabSz="914400" rtl="0" fontAlgn="auto" hangingPunct="1">
              <a:lnSpc>
                <a:spcPct val="100000"/>
              </a:lnSpc>
              <a:spcBef>
                <a:spcPts val="35"/>
              </a:spcBef>
              <a:spcAft>
                <a:spcPts val="0"/>
              </a:spcAft>
              <a:buClr>
                <a:srgbClr val="89B8E3"/>
              </a:buClr>
              <a:buSzPct val="100000"/>
              <a:buFont typeface="Zapf Dingbats"/>
              <a:buChar char="■"/>
              <a:tabLst>
                <a:tab pos="228599" algn="l"/>
              </a:tabLst>
              <a:defRPr sz="1800" b="0" i="0" u="none" strike="noStrike" kern="0" cap="none" spc="0" baseline="0">
                <a:solidFill>
                  <a:srgbClr val="000000"/>
                </a:solidFill>
                <a:uFillTx/>
              </a:defRPr>
            </a:pPr>
            <a:r>
              <a:rPr lang="da-DK" sz="700" b="0" i="0" u="none" strike="noStrike" kern="1200" cap="none" spc="-5" baseline="0">
                <a:solidFill>
                  <a:srgbClr val="ED7D31"/>
                </a:solidFill>
                <a:uFillTx/>
                <a:latin typeface="Calibri"/>
                <a:cs typeface="Arial"/>
              </a:rPr>
              <a:t>2 Driftspladser</a:t>
            </a:r>
          </a:p>
          <a:p>
            <a:pPr marL="227969" marR="0" lvl="0" indent="-161291" algn="l" defTabSz="914400" rtl="0" fontAlgn="auto" hangingPunct="1">
              <a:lnSpc>
                <a:spcPct val="100000"/>
              </a:lnSpc>
              <a:spcBef>
                <a:spcPts val="35"/>
              </a:spcBef>
              <a:spcAft>
                <a:spcPts val="0"/>
              </a:spcAft>
              <a:buClr>
                <a:srgbClr val="89B8E3"/>
              </a:buClr>
              <a:buSzPct val="100000"/>
              <a:buFont typeface="Zapf Dingbats"/>
              <a:buChar char="■"/>
              <a:tabLst>
                <a:tab pos="228599" algn="l"/>
              </a:tabLst>
              <a:defRPr sz="1800" b="0" i="0" u="none" strike="noStrike" kern="0" cap="none" spc="0" baseline="0">
                <a:solidFill>
                  <a:srgbClr val="000000"/>
                </a:solidFill>
                <a:uFillTx/>
              </a:defRPr>
            </a:pPr>
            <a:r>
              <a:rPr lang="da-DK" sz="700" b="0" i="0" u="none" strike="noStrike" kern="1200" cap="none" spc="-5" baseline="0">
                <a:solidFill>
                  <a:srgbClr val="ED7D31"/>
                </a:solidFill>
                <a:uFillTx/>
                <a:latin typeface="Calibri"/>
                <a:cs typeface="Arial"/>
              </a:rPr>
              <a:t>1 Genbrugsstation</a:t>
            </a:r>
          </a:p>
        </p:txBody>
      </p:sp>
      <p:sp>
        <p:nvSpPr>
          <p:cNvPr id="8" name="object 17">
            <a:extLst>
              <a:ext uri="{FF2B5EF4-FFF2-40B4-BE49-F238E27FC236}">
                <a16:creationId xmlns:a16="http://schemas.microsoft.com/office/drawing/2014/main" id="{ED750101-EF11-BF55-8E57-99CF4026C3E8}"/>
              </a:ext>
            </a:extLst>
          </p:cNvPr>
          <p:cNvSpPr txBox="1"/>
          <p:nvPr/>
        </p:nvSpPr>
        <p:spPr>
          <a:xfrm>
            <a:off x="5011030" y="3498521"/>
            <a:ext cx="1921520" cy="1083234"/>
          </a:xfrm>
          <a:prstGeom prst="rect">
            <a:avLst/>
          </a:prstGeom>
          <a:noFill/>
          <a:ln cap="flat">
            <a:noFill/>
          </a:ln>
        </p:spPr>
        <p:txBody>
          <a:bodyPr vert="horz" wrap="square" lIns="35999" tIns="35999" rIns="35999" bIns="35999" anchor="t" anchorCtr="0" compatLnSpc="1">
            <a:spAutoFit/>
          </a:bodyPr>
          <a:lstStyle/>
          <a:p>
            <a:pPr marL="83182" marR="0" lvl="0" indent="0" algn="l" defTabSz="914400" rtl="0" fontAlgn="auto" hangingPunct="1">
              <a:lnSpc>
                <a:spcPct val="100000"/>
              </a:lnSpc>
              <a:spcBef>
                <a:spcPts val="285"/>
              </a:spcBef>
              <a:spcAft>
                <a:spcPts val="0"/>
              </a:spcAft>
              <a:buNone/>
              <a:tabLst/>
              <a:defRPr sz="1800" b="0" i="0" u="none" strike="noStrike" kern="0" cap="none" spc="0" baseline="0">
                <a:solidFill>
                  <a:srgbClr val="000000"/>
                </a:solidFill>
                <a:uFillTx/>
              </a:defRPr>
            </a:pPr>
            <a:r>
              <a:rPr lang="da-DK" sz="700" b="1" i="0" u="none" strike="noStrike" kern="1200" cap="none" spc="-10" baseline="0">
                <a:solidFill>
                  <a:srgbClr val="ED7D31"/>
                </a:solidFill>
                <a:uFillTx/>
                <a:latin typeface="KBH" pitchFamily="2"/>
                <a:cs typeface="Arial"/>
              </a:rPr>
              <a:t>VALBY</a:t>
            </a:r>
          </a:p>
          <a:p>
            <a:pPr marL="227969" marR="0" lvl="0" indent="-161291" algn="l" defTabSz="914400" rtl="0" fontAlgn="auto" hangingPunct="1">
              <a:lnSpc>
                <a:spcPct val="100000"/>
              </a:lnSpc>
              <a:spcBef>
                <a:spcPts val="170"/>
              </a:spcBef>
              <a:spcAft>
                <a:spcPts val="0"/>
              </a:spcAft>
              <a:buClr>
                <a:srgbClr val="E42181"/>
              </a:buClr>
              <a:buSzPct val="100000"/>
              <a:buFont typeface="Zapf Dingbats"/>
              <a:buChar char="■"/>
              <a:tabLst>
                <a:tab pos="228599"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48 Dagtilbudsgrupper</a:t>
            </a:r>
          </a:p>
          <a:p>
            <a:pPr marL="227969" marR="0" lvl="0" indent="-161291" algn="l" defTabSz="914400" rtl="0" fontAlgn="auto" hangingPunct="1">
              <a:lnSpc>
                <a:spcPct val="100000"/>
              </a:lnSpc>
              <a:spcBef>
                <a:spcPts val="35"/>
              </a:spcBef>
              <a:spcAft>
                <a:spcPts val="0"/>
              </a:spcAft>
              <a:buClr>
                <a:srgbClr val="E42181"/>
              </a:buClr>
              <a:buSzPct val="100000"/>
              <a:buFont typeface="Zapf Dingbats"/>
              <a:buChar char="■"/>
              <a:tabLst>
                <a:tab pos="228599"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5 Skolespor </a:t>
            </a:r>
          </a:p>
          <a:p>
            <a:pPr marL="227969" marR="0" lvl="0" indent="-161291" algn="l" defTabSz="914400" rtl="0" fontAlgn="auto" hangingPunct="1">
              <a:lnSpc>
                <a:spcPct val="100000"/>
              </a:lnSpc>
              <a:spcBef>
                <a:spcPts val="35"/>
              </a:spcBef>
              <a:spcAft>
                <a:spcPts val="0"/>
              </a:spcAft>
              <a:buClr>
                <a:srgbClr val="FFC000"/>
              </a:buClr>
              <a:buSzPct val="100000"/>
              <a:buFont typeface="Zapf Dingbats"/>
              <a:buChar char="■"/>
              <a:tabLst>
                <a:tab pos="228599"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Idrætshal</a:t>
            </a:r>
          </a:p>
          <a:p>
            <a:pPr marL="238128" marR="0" lvl="0" indent="-171450" algn="l" defTabSz="914400" rtl="0" fontAlgn="auto" hangingPunct="1">
              <a:lnSpc>
                <a:spcPct val="100000"/>
              </a:lnSpc>
              <a:spcBef>
                <a:spcPts val="35"/>
              </a:spcBef>
              <a:spcAft>
                <a:spcPts val="0"/>
              </a:spcAft>
              <a:buClr>
                <a:srgbClr val="0070C0"/>
              </a:buClr>
              <a:buSzPct val="150000"/>
              <a:buFont typeface="Wingdings" pitchFamily="2"/>
              <a:buChar char="§"/>
              <a:tabLst>
                <a:tab pos="228600"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54 Botilbudspladser </a:t>
            </a:r>
          </a:p>
          <a:p>
            <a:pPr marL="238128" marR="0" lvl="0" indent="-171450" algn="l" defTabSz="914400" rtl="0" fontAlgn="auto" hangingPunct="1">
              <a:lnSpc>
                <a:spcPct val="100000"/>
              </a:lnSpc>
              <a:spcBef>
                <a:spcPts val="35"/>
              </a:spcBef>
              <a:spcAft>
                <a:spcPts val="0"/>
              </a:spcAft>
              <a:buClr>
                <a:srgbClr val="0070C0"/>
              </a:buClr>
              <a:buSzPct val="150000"/>
              <a:buFont typeface="Wingdings" pitchFamily="2"/>
              <a:buChar char="§"/>
              <a:tabLst>
                <a:tab pos="228600"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48 Botilbudspladser- Modernisering </a:t>
            </a:r>
          </a:p>
          <a:p>
            <a:pPr marL="227969" marR="0" lvl="0" indent="-161291" algn="l" defTabSz="914400" rtl="0" fontAlgn="auto" hangingPunct="1">
              <a:lnSpc>
                <a:spcPct val="100000"/>
              </a:lnSpc>
              <a:spcBef>
                <a:spcPts val="35"/>
              </a:spcBef>
              <a:spcAft>
                <a:spcPts val="0"/>
              </a:spcAft>
              <a:buClr>
                <a:srgbClr val="89B8E3"/>
              </a:buClr>
              <a:buSzPct val="100000"/>
              <a:buFont typeface="Zapf Dingbats"/>
              <a:buChar char="■"/>
              <a:tabLst>
                <a:tab pos="228599"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Driftsplads</a:t>
            </a:r>
          </a:p>
          <a:p>
            <a:pPr marL="227969" marR="0" lvl="0" indent="-161291" algn="l" defTabSz="914400" rtl="0" fontAlgn="auto" hangingPunct="1">
              <a:lnSpc>
                <a:spcPct val="100000"/>
              </a:lnSpc>
              <a:spcBef>
                <a:spcPts val="35"/>
              </a:spcBef>
              <a:spcAft>
                <a:spcPts val="0"/>
              </a:spcAft>
              <a:buClr>
                <a:srgbClr val="89B8E3"/>
              </a:buClr>
              <a:buSzPct val="100000"/>
              <a:buFont typeface="Zapf Dingbats"/>
              <a:buChar char="■"/>
              <a:tabLst>
                <a:tab pos="228599"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Genbrugsstation </a:t>
            </a:r>
          </a:p>
          <a:p>
            <a:pPr marL="66678" marR="0" lvl="0" indent="0" algn="l" defTabSz="914400" rtl="0" fontAlgn="auto" hangingPunct="1">
              <a:lnSpc>
                <a:spcPct val="100000"/>
              </a:lnSpc>
              <a:spcBef>
                <a:spcPts val="35"/>
              </a:spcBef>
              <a:spcAft>
                <a:spcPts val="0"/>
              </a:spcAft>
              <a:buNone/>
              <a:tabLst>
                <a:tab pos="228599" algn="l"/>
              </a:tabLst>
              <a:defRPr sz="1800" b="0" i="0" u="none" strike="noStrike" kern="0" cap="none" spc="0" baseline="0">
                <a:solidFill>
                  <a:srgbClr val="000000"/>
                </a:solidFill>
                <a:uFillTx/>
              </a:defRPr>
            </a:pPr>
            <a:endParaRPr lang="da-DK" sz="800" b="0" i="0" u="none" strike="noStrike" kern="1200" cap="none" spc="-10" baseline="0">
              <a:solidFill>
                <a:srgbClr val="ED7D31"/>
              </a:solidFill>
              <a:uFillTx/>
              <a:latin typeface="Calibri"/>
              <a:cs typeface="Arial"/>
            </a:endParaRPr>
          </a:p>
        </p:txBody>
      </p:sp>
      <p:sp>
        <p:nvSpPr>
          <p:cNvPr id="9" name="object 18">
            <a:extLst>
              <a:ext uri="{FF2B5EF4-FFF2-40B4-BE49-F238E27FC236}">
                <a16:creationId xmlns:a16="http://schemas.microsoft.com/office/drawing/2014/main" id="{4214E6FD-511E-ECCC-7609-BACDBCC83DFA}"/>
              </a:ext>
            </a:extLst>
          </p:cNvPr>
          <p:cNvSpPr txBox="1"/>
          <p:nvPr/>
        </p:nvSpPr>
        <p:spPr>
          <a:xfrm>
            <a:off x="10136279" y="3487667"/>
            <a:ext cx="1881606" cy="300974"/>
          </a:xfrm>
          <a:prstGeom prst="rect">
            <a:avLst/>
          </a:prstGeom>
          <a:noFill/>
          <a:ln cap="flat">
            <a:noFill/>
          </a:ln>
        </p:spPr>
        <p:txBody>
          <a:bodyPr vert="horz" wrap="square" lIns="35999" tIns="35999" rIns="35999" bIns="35999" anchor="t" anchorCtr="0" compatLnSpc="1">
            <a:spAutoFit/>
          </a:bodyPr>
          <a:lstStyle/>
          <a:p>
            <a:pPr marL="67308" marR="0" lvl="0" indent="0" algn="l" defTabSz="914400" rtl="0" fontAlgn="auto" hangingPunct="1">
              <a:lnSpc>
                <a:spcPct val="100000"/>
              </a:lnSpc>
              <a:spcBef>
                <a:spcPts val="285"/>
              </a:spcBef>
              <a:spcAft>
                <a:spcPts val="0"/>
              </a:spcAft>
              <a:buNone/>
              <a:tabLst/>
              <a:defRPr sz="1800" b="0" i="0" u="none" strike="noStrike" kern="0" cap="none" spc="0" baseline="0">
                <a:solidFill>
                  <a:srgbClr val="000000"/>
                </a:solidFill>
                <a:uFillTx/>
              </a:defRPr>
            </a:pPr>
            <a:r>
              <a:rPr lang="da-DK" sz="700" b="1" i="0" u="none" strike="noStrike" kern="1200" cap="none" spc="-10" baseline="0">
                <a:solidFill>
                  <a:srgbClr val="ED7D31"/>
                </a:solidFill>
                <a:uFillTx/>
                <a:latin typeface="KBH" pitchFamily="2"/>
                <a:cs typeface="Arial"/>
              </a:rPr>
              <a:t>INDRE BY/CHRISTIANSHAVN</a:t>
            </a:r>
          </a:p>
          <a:p>
            <a:pPr marL="222885" marR="0" lvl="0" indent="-171450" algn="l" defTabSz="914400" rtl="0" fontAlgn="auto" hangingPunct="1">
              <a:lnSpc>
                <a:spcPct val="100000"/>
              </a:lnSpc>
              <a:spcBef>
                <a:spcPts val="145"/>
              </a:spcBef>
              <a:spcAft>
                <a:spcPts val="0"/>
              </a:spcAft>
              <a:buClr>
                <a:srgbClr val="FADECB"/>
              </a:buClr>
              <a:buSzPct val="150000"/>
              <a:buFont typeface="Wingdings" pitchFamily="2"/>
              <a:buChar char="§"/>
              <a:tabLst>
                <a:tab pos="212727"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Genbrugsstation</a:t>
            </a:r>
            <a:endParaRPr lang="da-DK" sz="650" b="0" i="0" u="none" strike="noStrike" kern="1200" cap="none" spc="0" baseline="0">
              <a:solidFill>
                <a:srgbClr val="ED7D31"/>
              </a:solidFill>
              <a:uFillTx/>
              <a:latin typeface="Calibri"/>
              <a:cs typeface="Arial"/>
            </a:endParaRPr>
          </a:p>
        </p:txBody>
      </p:sp>
      <p:sp>
        <p:nvSpPr>
          <p:cNvPr id="10" name="object 21">
            <a:extLst>
              <a:ext uri="{FF2B5EF4-FFF2-40B4-BE49-F238E27FC236}">
                <a16:creationId xmlns:a16="http://schemas.microsoft.com/office/drawing/2014/main" id="{45379237-49FF-4FD9-CE0D-5609A70A965E}"/>
              </a:ext>
            </a:extLst>
          </p:cNvPr>
          <p:cNvSpPr txBox="1"/>
          <p:nvPr/>
        </p:nvSpPr>
        <p:spPr>
          <a:xfrm>
            <a:off x="10115037" y="4446361"/>
            <a:ext cx="1851275" cy="516416"/>
          </a:xfrm>
          <a:prstGeom prst="rect">
            <a:avLst/>
          </a:prstGeom>
          <a:noFill/>
          <a:ln cap="flat">
            <a:noFill/>
          </a:ln>
        </p:spPr>
        <p:txBody>
          <a:bodyPr vert="horz" wrap="square" lIns="35999" tIns="35999" rIns="35999" bIns="35999" anchor="t" anchorCtr="0" compatLnSpc="1">
            <a:spAutoFit/>
          </a:bodyPr>
          <a:lstStyle/>
          <a:p>
            <a:pPr marL="67308" marR="0" lvl="0" indent="0" algn="l" defTabSz="914400" rtl="0" fontAlgn="auto" hangingPunct="1">
              <a:lnSpc>
                <a:spcPct val="100000"/>
              </a:lnSpc>
              <a:spcBef>
                <a:spcPts val="345"/>
              </a:spcBef>
              <a:spcAft>
                <a:spcPts val="0"/>
              </a:spcAft>
              <a:buNone/>
              <a:tabLst/>
              <a:defRPr sz="1800" b="0" i="0" u="none" strike="noStrike" kern="0" cap="none" spc="0" baseline="0">
                <a:solidFill>
                  <a:srgbClr val="000000"/>
                </a:solidFill>
                <a:uFillTx/>
              </a:defRPr>
            </a:pPr>
            <a:r>
              <a:rPr lang="da-DK" sz="700" b="1" i="0" u="none" strike="noStrike" kern="1200" cap="none" spc="-10" baseline="0">
                <a:solidFill>
                  <a:srgbClr val="ED7D31"/>
                </a:solidFill>
                <a:uFillTx/>
                <a:latin typeface="KBH" pitchFamily="2"/>
                <a:cs typeface="Arial"/>
              </a:rPr>
              <a:t>AMAGER ØST</a:t>
            </a:r>
          </a:p>
          <a:p>
            <a:pPr marL="210824" marR="0" lvl="0" indent="-161291" algn="l" defTabSz="914400" rtl="0" fontAlgn="auto" hangingPunct="1">
              <a:lnSpc>
                <a:spcPct val="100000"/>
              </a:lnSpc>
              <a:spcBef>
                <a:spcPts val="55"/>
              </a:spcBef>
              <a:spcAft>
                <a:spcPts val="0"/>
              </a:spcAft>
              <a:buClr>
                <a:srgbClr val="E42181"/>
              </a:buClr>
              <a:buSzPct val="100000"/>
              <a:buFont typeface="Zapf Dingbats"/>
              <a:buChar char="■"/>
              <a:tabLst>
                <a:tab pos="211454"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8 Dagtilbudsgrupper</a:t>
            </a:r>
          </a:p>
          <a:p>
            <a:pPr marL="212085" marR="0" lvl="0" indent="-160650" algn="l" defTabSz="914400" rtl="0" fontAlgn="auto" hangingPunct="1">
              <a:lnSpc>
                <a:spcPct val="100000"/>
              </a:lnSpc>
              <a:spcBef>
                <a:spcPts val="35"/>
              </a:spcBef>
              <a:spcAft>
                <a:spcPts val="0"/>
              </a:spcAft>
              <a:buClr>
                <a:srgbClr val="F59E30"/>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Idrætshal til ketsjersport</a:t>
            </a:r>
          </a:p>
          <a:p>
            <a:pPr marL="212085" marR="0" lvl="0" indent="-160650" algn="l" defTabSz="914400" rtl="0" fontAlgn="auto" hangingPunct="1">
              <a:lnSpc>
                <a:spcPct val="100000"/>
              </a:lnSpc>
              <a:spcBef>
                <a:spcPts val="35"/>
              </a:spcBef>
              <a:spcAft>
                <a:spcPts val="0"/>
              </a:spcAft>
              <a:buClr>
                <a:srgbClr val="F59E30"/>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Kunstgræsbane</a:t>
            </a:r>
          </a:p>
        </p:txBody>
      </p:sp>
      <p:sp>
        <p:nvSpPr>
          <p:cNvPr id="11" name="object 22">
            <a:extLst>
              <a:ext uri="{FF2B5EF4-FFF2-40B4-BE49-F238E27FC236}">
                <a16:creationId xmlns:a16="http://schemas.microsoft.com/office/drawing/2014/main" id="{B194F0C1-7B50-D3CE-FBC7-364A35A9E3EB}"/>
              </a:ext>
            </a:extLst>
          </p:cNvPr>
          <p:cNvSpPr/>
          <p:nvPr/>
        </p:nvSpPr>
        <p:spPr>
          <a:xfrm flipH="1">
            <a:off x="7861407" y="1605942"/>
            <a:ext cx="89684" cy="973131"/>
          </a:xfrm>
          <a:custGeom>
            <a:avLst/>
            <a:gdLst>
              <a:gd name="f0" fmla="val w"/>
              <a:gd name="f1" fmla="val h"/>
              <a:gd name="f2" fmla="val 0"/>
              <a:gd name="f3" fmla="val 2078354"/>
              <a:gd name="f4" fmla="val 196214"/>
              <a:gd name="f5" fmla="val 2078012"/>
              <a:gd name="f6" fmla="val 196011"/>
              <a:gd name="f7" fmla="*/ f0 1 2078354"/>
              <a:gd name="f8" fmla="*/ f1 1 196214"/>
              <a:gd name="f9" fmla="val f2"/>
              <a:gd name="f10" fmla="val f3"/>
              <a:gd name="f11" fmla="val f4"/>
              <a:gd name="f12" fmla="+- f11 0 f9"/>
              <a:gd name="f13" fmla="+- f10 0 f9"/>
              <a:gd name="f14" fmla="*/ f13 1 2078354"/>
              <a:gd name="f15" fmla="*/ f12 1 196214"/>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78354" h="196214">
                <a:moveTo>
                  <a:pt x="f5" y="f6"/>
                </a:moveTo>
                <a:lnTo>
                  <a:pt x="f2" y="f2"/>
                </a:lnTo>
              </a:path>
            </a:pathLst>
          </a:custGeom>
          <a:noFill/>
          <a:ln w="6345" cap="flat">
            <a:solidFill>
              <a:srgbClr val="ED7D31"/>
            </a:solidFill>
            <a:custDash>
              <a:ds d="100000" sp="100000"/>
            </a:custDash>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2" name="object 23">
            <a:extLst>
              <a:ext uri="{FF2B5EF4-FFF2-40B4-BE49-F238E27FC236}">
                <a16:creationId xmlns:a16="http://schemas.microsoft.com/office/drawing/2014/main" id="{8444D785-0218-8296-386B-247B3FCBC20A}"/>
              </a:ext>
            </a:extLst>
          </p:cNvPr>
          <p:cNvSpPr txBox="1"/>
          <p:nvPr/>
        </p:nvSpPr>
        <p:spPr>
          <a:xfrm>
            <a:off x="9459413" y="5383365"/>
            <a:ext cx="1844856" cy="1155051"/>
          </a:xfrm>
          <a:prstGeom prst="rect">
            <a:avLst/>
          </a:prstGeom>
          <a:noFill/>
          <a:ln cap="flat">
            <a:noFill/>
          </a:ln>
        </p:spPr>
        <p:txBody>
          <a:bodyPr vert="horz" wrap="square" lIns="35999" tIns="35999" rIns="35999" bIns="35999" anchor="t" anchorCtr="0" compatLnSpc="1">
            <a:spAutoFit/>
          </a:bodyPr>
          <a:lstStyle/>
          <a:p>
            <a:pPr marL="67308" marR="0" lvl="0" indent="0" algn="l" defTabSz="914400" rtl="0" fontAlgn="auto" hangingPunct="1">
              <a:lnSpc>
                <a:spcPct val="100000"/>
              </a:lnSpc>
              <a:spcBef>
                <a:spcPts val="285"/>
              </a:spcBef>
              <a:spcAft>
                <a:spcPts val="0"/>
              </a:spcAft>
              <a:buNone/>
              <a:tabLst/>
              <a:defRPr sz="1800" b="0" i="0" u="none" strike="noStrike" kern="0" cap="none" spc="0" baseline="0">
                <a:solidFill>
                  <a:srgbClr val="000000"/>
                </a:solidFill>
                <a:uFillTx/>
              </a:defRPr>
            </a:pPr>
            <a:r>
              <a:rPr lang="da-DK" sz="700" b="1" i="0" u="none" strike="noStrike" kern="1200" cap="none" spc="-10" baseline="0">
                <a:solidFill>
                  <a:srgbClr val="ED7D31"/>
                </a:solidFill>
                <a:uFillTx/>
                <a:latin typeface="KBH" pitchFamily="2"/>
                <a:cs typeface="Arial"/>
              </a:rPr>
              <a:t>AMAGER VEST</a:t>
            </a:r>
          </a:p>
          <a:p>
            <a:pPr marL="212085" marR="0" lvl="0" indent="-160650" algn="l" defTabSz="914400" rtl="0" fontAlgn="auto" hangingPunct="1">
              <a:lnSpc>
                <a:spcPct val="100000"/>
              </a:lnSpc>
              <a:spcBef>
                <a:spcPts val="60"/>
              </a:spcBef>
              <a:spcAft>
                <a:spcPts val="0"/>
              </a:spcAft>
              <a:buClr>
                <a:srgbClr val="E42181"/>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38 Dagtilbudsgrupper</a:t>
            </a:r>
          </a:p>
          <a:p>
            <a:pPr marL="212085" marR="0" lvl="0" indent="-160650" algn="l" defTabSz="914400" rtl="0" fontAlgn="auto" hangingPunct="1">
              <a:lnSpc>
                <a:spcPct val="100000"/>
              </a:lnSpc>
              <a:spcBef>
                <a:spcPts val="35"/>
              </a:spcBef>
              <a:spcAft>
                <a:spcPts val="0"/>
              </a:spcAft>
              <a:buClr>
                <a:srgbClr val="E42181"/>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5 Skolespor </a:t>
            </a:r>
          </a:p>
          <a:p>
            <a:pPr marL="212085" marR="0" lvl="0" indent="-160650" algn="l" defTabSz="914400" rtl="0" fontAlgn="auto" hangingPunct="1">
              <a:lnSpc>
                <a:spcPct val="100000"/>
              </a:lnSpc>
              <a:spcBef>
                <a:spcPts val="35"/>
              </a:spcBef>
              <a:spcAft>
                <a:spcPts val="0"/>
              </a:spcAft>
              <a:buClr>
                <a:srgbClr val="E42181"/>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160 Specialskolepladser</a:t>
            </a:r>
          </a:p>
          <a:p>
            <a:pPr marL="212085" marR="0" lvl="0" indent="-160650" algn="l" defTabSz="914400" rtl="0" fontAlgn="auto" hangingPunct="1">
              <a:lnSpc>
                <a:spcPct val="100000"/>
              </a:lnSpc>
              <a:spcBef>
                <a:spcPts val="35"/>
              </a:spcBef>
              <a:spcAft>
                <a:spcPts val="0"/>
              </a:spcAft>
              <a:buClr>
                <a:srgbClr val="F59E30"/>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Idrætshal</a:t>
            </a:r>
          </a:p>
          <a:p>
            <a:pPr marL="212085" marR="0" lvl="0" indent="-160650" algn="l" defTabSz="914400" rtl="0" fontAlgn="auto" hangingPunct="1">
              <a:lnSpc>
                <a:spcPct val="100000"/>
              </a:lnSpc>
              <a:spcBef>
                <a:spcPts val="35"/>
              </a:spcBef>
              <a:spcAft>
                <a:spcPts val="0"/>
              </a:spcAft>
              <a:buClr>
                <a:srgbClr val="F59E30"/>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2 Kunstgræsbaner</a:t>
            </a:r>
          </a:p>
          <a:p>
            <a:pPr marL="212085" marR="0" lvl="0" indent="-160650" algn="l" defTabSz="914400" rtl="0" fontAlgn="auto" hangingPunct="1">
              <a:lnSpc>
                <a:spcPct val="100000"/>
              </a:lnSpc>
              <a:spcBef>
                <a:spcPts val="35"/>
              </a:spcBef>
              <a:spcAft>
                <a:spcPts val="0"/>
              </a:spcAft>
              <a:buClr>
                <a:srgbClr val="F6BE98"/>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35 Botilbudspladser</a:t>
            </a:r>
          </a:p>
          <a:p>
            <a:pPr marL="212085" marR="0" lvl="0" indent="-160650" algn="l" defTabSz="914400" rtl="0" fontAlgn="auto" hangingPunct="1">
              <a:lnSpc>
                <a:spcPct val="100000"/>
              </a:lnSpc>
              <a:spcBef>
                <a:spcPts val="35"/>
              </a:spcBef>
              <a:spcAft>
                <a:spcPts val="0"/>
              </a:spcAft>
              <a:buClr>
                <a:srgbClr val="F6BE98"/>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118 Botilbudspladser - modernisering</a:t>
            </a:r>
          </a:p>
          <a:p>
            <a:pPr marL="212085" marR="0" lvl="0" indent="-160650" algn="l" defTabSz="914400" rtl="0" fontAlgn="auto" hangingPunct="1">
              <a:lnSpc>
                <a:spcPct val="100000"/>
              </a:lnSpc>
              <a:spcBef>
                <a:spcPts val="35"/>
              </a:spcBef>
              <a:spcAft>
                <a:spcPts val="0"/>
              </a:spcAft>
              <a:buClr>
                <a:srgbClr val="89B8E3"/>
              </a:buClr>
              <a:buSzPct val="100000"/>
              <a:buFont typeface="Zapf Dingbats"/>
              <a:buChar char="■"/>
              <a:tabLst>
                <a:tab pos="212715" algn="l"/>
              </a:tabLst>
              <a:defRPr sz="1800" b="0" i="0" u="none" strike="noStrike" kern="0" cap="none" spc="0" baseline="0">
                <a:solidFill>
                  <a:srgbClr val="000000"/>
                </a:solidFill>
                <a:uFillTx/>
              </a:defRPr>
            </a:pPr>
            <a:endParaRPr lang="da-DK" sz="650" b="0" i="0" u="none" strike="noStrike" kern="1200" cap="none" spc="0" baseline="0">
              <a:solidFill>
                <a:srgbClr val="ED7D31"/>
              </a:solidFill>
              <a:uFillTx/>
              <a:latin typeface="Calibri"/>
              <a:cs typeface="Arial"/>
            </a:endParaRPr>
          </a:p>
        </p:txBody>
      </p:sp>
      <p:sp>
        <p:nvSpPr>
          <p:cNvPr id="13" name="object 24">
            <a:extLst>
              <a:ext uri="{FF2B5EF4-FFF2-40B4-BE49-F238E27FC236}">
                <a16:creationId xmlns:a16="http://schemas.microsoft.com/office/drawing/2014/main" id="{813ECF33-47D3-DDF5-77D9-6C7CA850770E}"/>
              </a:ext>
            </a:extLst>
          </p:cNvPr>
          <p:cNvSpPr txBox="1"/>
          <p:nvPr/>
        </p:nvSpPr>
        <p:spPr>
          <a:xfrm>
            <a:off x="9949193" y="1720992"/>
            <a:ext cx="2017111" cy="1270467"/>
          </a:xfrm>
          <a:prstGeom prst="rect">
            <a:avLst/>
          </a:prstGeom>
          <a:noFill/>
          <a:ln cap="flat">
            <a:noFill/>
          </a:ln>
        </p:spPr>
        <p:txBody>
          <a:bodyPr vert="horz" wrap="square" lIns="35999" tIns="35999" rIns="35999" bIns="35999" anchor="t" anchorCtr="0" compatLnSpc="1">
            <a:spAutoFit/>
          </a:bodyPr>
          <a:lstStyle/>
          <a:p>
            <a:pPr marL="67308" marR="0" lvl="0" indent="0" algn="l" defTabSz="914400" rtl="0" fontAlgn="auto" hangingPunct="1">
              <a:lnSpc>
                <a:spcPct val="100000"/>
              </a:lnSpc>
              <a:spcBef>
                <a:spcPts val="285"/>
              </a:spcBef>
              <a:spcAft>
                <a:spcPts val="0"/>
              </a:spcAft>
              <a:buNone/>
              <a:tabLst/>
              <a:defRPr sz="1800" b="0" i="0" u="none" strike="noStrike" kern="0" cap="none" spc="0" baseline="0">
                <a:solidFill>
                  <a:srgbClr val="000000"/>
                </a:solidFill>
                <a:uFillTx/>
              </a:defRPr>
            </a:pPr>
            <a:r>
              <a:rPr lang="da-DK" sz="700" b="1" i="0" u="none" strike="noStrike" kern="1200" cap="none" spc="-10" baseline="0">
                <a:solidFill>
                  <a:srgbClr val="ED7D31"/>
                </a:solidFill>
                <a:uFillTx/>
                <a:latin typeface="KBH" pitchFamily="2"/>
                <a:cs typeface="Arial"/>
              </a:rPr>
              <a:t>ØSTERBBRO</a:t>
            </a:r>
          </a:p>
          <a:p>
            <a:pPr marL="212085" marR="0" lvl="0" indent="-160650" algn="l" defTabSz="914400" rtl="0" fontAlgn="auto" hangingPunct="1">
              <a:lnSpc>
                <a:spcPct val="100000"/>
              </a:lnSpc>
              <a:spcBef>
                <a:spcPts val="60"/>
              </a:spcBef>
              <a:spcAft>
                <a:spcPts val="0"/>
              </a:spcAft>
              <a:buClr>
                <a:srgbClr val="E42181"/>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33 Dagtilbudsgrupper</a:t>
            </a:r>
          </a:p>
          <a:p>
            <a:pPr marL="212085" marR="0" lvl="0" indent="-160650" algn="l" defTabSz="914400" rtl="0" fontAlgn="auto" hangingPunct="1">
              <a:lnSpc>
                <a:spcPct val="100000"/>
              </a:lnSpc>
              <a:spcBef>
                <a:spcPts val="30"/>
              </a:spcBef>
              <a:spcAft>
                <a:spcPts val="0"/>
              </a:spcAft>
              <a:buClr>
                <a:srgbClr val="E42181"/>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3 Skolespor  </a:t>
            </a:r>
          </a:p>
          <a:p>
            <a:pPr marL="212085" marR="0" lvl="0" indent="-160650" algn="l" defTabSz="914400" rtl="0" fontAlgn="auto" hangingPunct="1">
              <a:lnSpc>
                <a:spcPct val="100000"/>
              </a:lnSpc>
              <a:spcBef>
                <a:spcPts val="30"/>
              </a:spcBef>
              <a:spcAft>
                <a:spcPts val="0"/>
              </a:spcAft>
              <a:buClr>
                <a:srgbClr val="E42181"/>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80 Specialskolepladser</a:t>
            </a:r>
          </a:p>
          <a:p>
            <a:pPr marL="212085" marR="0" lvl="0" indent="-160650" algn="l" defTabSz="914400" rtl="0" fontAlgn="auto" hangingPunct="1">
              <a:lnSpc>
                <a:spcPct val="100000"/>
              </a:lnSpc>
              <a:spcBef>
                <a:spcPts val="35"/>
              </a:spcBef>
              <a:spcAft>
                <a:spcPts val="0"/>
              </a:spcAft>
              <a:buClr>
                <a:srgbClr val="F59E30"/>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Idrætshal</a:t>
            </a:r>
          </a:p>
          <a:p>
            <a:pPr marL="212085" marR="0" lvl="0" indent="-160650" algn="l" defTabSz="914400" rtl="0" fontAlgn="auto" hangingPunct="1">
              <a:lnSpc>
                <a:spcPct val="100000"/>
              </a:lnSpc>
              <a:spcBef>
                <a:spcPts val="35"/>
              </a:spcBef>
              <a:spcAft>
                <a:spcPts val="0"/>
              </a:spcAft>
              <a:buClr>
                <a:srgbClr val="F59E30"/>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Svømmehal</a:t>
            </a:r>
          </a:p>
          <a:p>
            <a:pPr marL="212085" marR="0" lvl="0" indent="-160650" algn="l" defTabSz="914400" rtl="0" fontAlgn="auto" hangingPunct="1">
              <a:lnSpc>
                <a:spcPct val="100000"/>
              </a:lnSpc>
              <a:spcBef>
                <a:spcPts val="35"/>
              </a:spcBef>
              <a:spcAft>
                <a:spcPts val="0"/>
              </a:spcAft>
              <a:buClr>
                <a:srgbClr val="F59E30"/>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Kunstgræsbane </a:t>
            </a:r>
          </a:p>
          <a:p>
            <a:pPr marL="212085" marR="0" lvl="0" indent="-160650" algn="l" defTabSz="914400" rtl="0" fontAlgn="auto" hangingPunct="1">
              <a:lnSpc>
                <a:spcPct val="100000"/>
              </a:lnSpc>
              <a:spcBef>
                <a:spcPts val="35"/>
              </a:spcBef>
              <a:spcAft>
                <a:spcPts val="0"/>
              </a:spcAft>
              <a:buClr>
                <a:srgbClr val="007BC4"/>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35 Botilbudspladser</a:t>
            </a:r>
          </a:p>
          <a:p>
            <a:pPr marL="212085" marR="0" lvl="0" indent="-160650" algn="l" defTabSz="914400" rtl="0" fontAlgn="auto" hangingPunct="1">
              <a:lnSpc>
                <a:spcPct val="100000"/>
              </a:lnSpc>
              <a:spcBef>
                <a:spcPts val="35"/>
              </a:spcBef>
              <a:spcAft>
                <a:spcPts val="0"/>
              </a:spcAft>
              <a:buClr>
                <a:srgbClr val="89B8E3"/>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Driftsplads</a:t>
            </a:r>
          </a:p>
          <a:p>
            <a:pPr marL="212085" marR="0" lvl="0" indent="-160650" algn="l" defTabSz="914400" rtl="0" fontAlgn="auto" hangingPunct="1">
              <a:lnSpc>
                <a:spcPct val="100000"/>
              </a:lnSpc>
              <a:spcBef>
                <a:spcPts val="35"/>
              </a:spcBef>
              <a:spcAft>
                <a:spcPts val="0"/>
              </a:spcAft>
              <a:buClr>
                <a:srgbClr val="89B8E3"/>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Genbrugsstation</a:t>
            </a:r>
          </a:p>
          <a:p>
            <a:pPr marL="212085" marR="0" lvl="0" indent="-160650" algn="l" defTabSz="914400" rtl="0" fontAlgn="auto" hangingPunct="1">
              <a:lnSpc>
                <a:spcPct val="100000"/>
              </a:lnSpc>
              <a:spcBef>
                <a:spcPts val="35"/>
              </a:spcBef>
              <a:spcAft>
                <a:spcPts val="0"/>
              </a:spcAft>
              <a:buClr>
                <a:srgbClr val="89B8E3"/>
              </a:buClr>
              <a:buSzPct val="100000"/>
              <a:buFont typeface="Zapf Dingbats"/>
              <a:buChar char="■"/>
              <a:tabLst>
                <a:tab pos="212715"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Park</a:t>
            </a:r>
            <a:endParaRPr lang="da-DK" sz="650" b="0" i="0" u="none" strike="noStrike" kern="1200" cap="none" spc="0" baseline="0">
              <a:solidFill>
                <a:srgbClr val="ED7D31"/>
              </a:solidFill>
              <a:uFillTx/>
              <a:latin typeface="Calibri"/>
              <a:cs typeface="Arial"/>
            </a:endParaRPr>
          </a:p>
        </p:txBody>
      </p:sp>
      <p:sp>
        <p:nvSpPr>
          <p:cNvPr id="14" name="object 27">
            <a:extLst>
              <a:ext uri="{FF2B5EF4-FFF2-40B4-BE49-F238E27FC236}">
                <a16:creationId xmlns:a16="http://schemas.microsoft.com/office/drawing/2014/main" id="{81B45230-C771-DA1F-9B85-1F323A011A3D}"/>
              </a:ext>
            </a:extLst>
          </p:cNvPr>
          <p:cNvSpPr/>
          <p:nvPr/>
        </p:nvSpPr>
        <p:spPr>
          <a:xfrm flipV="1">
            <a:off x="6147401" y="2892448"/>
            <a:ext cx="830531" cy="765444"/>
          </a:xfrm>
          <a:custGeom>
            <a:avLst/>
            <a:gdLst>
              <a:gd name="f0" fmla="val w"/>
              <a:gd name="f1" fmla="val h"/>
              <a:gd name="f2" fmla="val 0"/>
              <a:gd name="f3" fmla="val 2723515"/>
              <a:gd name="f4" fmla="val 1064260"/>
              <a:gd name="f5" fmla="val 1064018"/>
              <a:gd name="f6" fmla="val 2722968"/>
              <a:gd name="f7" fmla="*/ f0 1 2723515"/>
              <a:gd name="f8" fmla="*/ f1 1 1064260"/>
              <a:gd name="f9" fmla="val f2"/>
              <a:gd name="f10" fmla="val f3"/>
              <a:gd name="f11" fmla="val f4"/>
              <a:gd name="f12" fmla="+- f11 0 f9"/>
              <a:gd name="f13" fmla="+- f10 0 f9"/>
              <a:gd name="f14" fmla="*/ f13 1 2723515"/>
              <a:gd name="f15" fmla="*/ f12 1 106426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723515" h="1064260">
                <a:moveTo>
                  <a:pt x="f2" y="f5"/>
                </a:moveTo>
                <a:lnTo>
                  <a:pt x="f6" y="f2"/>
                </a:lnTo>
              </a:path>
            </a:pathLst>
          </a:custGeom>
          <a:noFill/>
          <a:ln w="6345" cap="flat">
            <a:solidFill>
              <a:srgbClr val="ED7D31"/>
            </a:solidFill>
            <a:custDash>
              <a:ds d="100000" sp="100000"/>
            </a:custDash>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5" name="object 28">
            <a:extLst>
              <a:ext uri="{FF2B5EF4-FFF2-40B4-BE49-F238E27FC236}">
                <a16:creationId xmlns:a16="http://schemas.microsoft.com/office/drawing/2014/main" id="{2836B885-C52D-F806-28B2-63674968D2FC}"/>
              </a:ext>
            </a:extLst>
          </p:cNvPr>
          <p:cNvSpPr/>
          <p:nvPr/>
        </p:nvSpPr>
        <p:spPr>
          <a:xfrm flipV="1">
            <a:off x="6492240" y="4280233"/>
            <a:ext cx="939591" cy="209498"/>
          </a:xfrm>
          <a:custGeom>
            <a:avLst/>
            <a:gdLst>
              <a:gd name="f0" fmla="val w"/>
              <a:gd name="f1" fmla="val h"/>
              <a:gd name="f2" fmla="val 0"/>
              <a:gd name="f3" fmla="val 1372870"/>
              <a:gd name="f4" fmla="val 1251585"/>
              <a:gd name="f5" fmla="val 1251470"/>
              <a:gd name="f6" fmla="val 1372323"/>
              <a:gd name="f7" fmla="*/ f0 1 1372870"/>
              <a:gd name="f8" fmla="*/ f1 1 1251585"/>
              <a:gd name="f9" fmla="val f2"/>
              <a:gd name="f10" fmla="val f3"/>
              <a:gd name="f11" fmla="val f4"/>
              <a:gd name="f12" fmla="+- f11 0 f9"/>
              <a:gd name="f13" fmla="+- f10 0 f9"/>
              <a:gd name="f14" fmla="*/ f13 1 1372870"/>
              <a:gd name="f15" fmla="*/ f12 1 125158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2870" h="1251585">
                <a:moveTo>
                  <a:pt x="f2" y="f5"/>
                </a:moveTo>
                <a:lnTo>
                  <a:pt x="f6" y="f2"/>
                </a:lnTo>
              </a:path>
            </a:pathLst>
          </a:custGeom>
          <a:noFill/>
          <a:ln w="6345" cap="flat">
            <a:solidFill>
              <a:srgbClr val="ED7D31"/>
            </a:solidFill>
            <a:custDash>
              <a:ds d="100000" sp="100000"/>
            </a:custDash>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6" name="object 29">
            <a:extLst>
              <a:ext uri="{FF2B5EF4-FFF2-40B4-BE49-F238E27FC236}">
                <a16:creationId xmlns:a16="http://schemas.microsoft.com/office/drawing/2014/main" id="{67FBD365-5E8F-B333-FF08-21DB98D48652}"/>
              </a:ext>
            </a:extLst>
          </p:cNvPr>
          <p:cNvSpPr/>
          <p:nvPr/>
        </p:nvSpPr>
        <p:spPr>
          <a:xfrm>
            <a:off x="7359063" y="4521753"/>
            <a:ext cx="559036" cy="737719"/>
          </a:xfrm>
          <a:custGeom>
            <a:avLst/>
            <a:gdLst>
              <a:gd name="f0" fmla="val w"/>
              <a:gd name="f1" fmla="val h"/>
              <a:gd name="f2" fmla="val 0"/>
              <a:gd name="f3" fmla="val 666750"/>
              <a:gd name="f4" fmla="val 572770"/>
              <a:gd name="f5" fmla="val 572363"/>
              <a:gd name="f6" fmla="val 666178"/>
              <a:gd name="f7" fmla="*/ f0 1 666750"/>
              <a:gd name="f8" fmla="*/ f1 1 572770"/>
              <a:gd name="f9" fmla="val f2"/>
              <a:gd name="f10" fmla="val f3"/>
              <a:gd name="f11" fmla="val f4"/>
              <a:gd name="f12" fmla="+- f11 0 f9"/>
              <a:gd name="f13" fmla="+- f10 0 f9"/>
              <a:gd name="f14" fmla="*/ f13 1 666750"/>
              <a:gd name="f15" fmla="*/ f12 1 57277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6750" h="572770">
                <a:moveTo>
                  <a:pt x="f2" y="f5"/>
                </a:moveTo>
                <a:lnTo>
                  <a:pt x="f6" y="f2"/>
                </a:lnTo>
              </a:path>
            </a:pathLst>
          </a:custGeom>
          <a:noFill/>
          <a:ln w="6345" cap="flat">
            <a:solidFill>
              <a:srgbClr val="ED7D31"/>
            </a:solidFill>
            <a:custDash>
              <a:ds d="100000" sp="100000"/>
            </a:custDash>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7" name="object 30">
            <a:extLst>
              <a:ext uri="{FF2B5EF4-FFF2-40B4-BE49-F238E27FC236}">
                <a16:creationId xmlns:a16="http://schemas.microsoft.com/office/drawing/2014/main" id="{16DF9E8C-A106-D3E7-C43D-FC221E820D35}"/>
              </a:ext>
            </a:extLst>
          </p:cNvPr>
          <p:cNvSpPr/>
          <p:nvPr/>
        </p:nvSpPr>
        <p:spPr>
          <a:xfrm flipV="1">
            <a:off x="8072176" y="1218181"/>
            <a:ext cx="1307317" cy="1976914"/>
          </a:xfrm>
          <a:custGeom>
            <a:avLst/>
            <a:gdLst>
              <a:gd name="f0" fmla="val w"/>
              <a:gd name="f1" fmla="val h"/>
              <a:gd name="f2" fmla="val 0"/>
              <a:gd name="f3" fmla="val 1135379"/>
              <a:gd name="f4" fmla="val 177800"/>
              <a:gd name="f5" fmla="val 1135227"/>
              <a:gd name="f6" fmla="val 177457"/>
              <a:gd name="f7" fmla="*/ f0 1 1135379"/>
              <a:gd name="f8" fmla="*/ f1 1 177800"/>
              <a:gd name="f9" fmla="val f2"/>
              <a:gd name="f10" fmla="val f3"/>
              <a:gd name="f11" fmla="val f4"/>
              <a:gd name="f12" fmla="+- f11 0 f9"/>
              <a:gd name="f13" fmla="+- f10 0 f9"/>
              <a:gd name="f14" fmla="*/ f13 1 1135379"/>
              <a:gd name="f15" fmla="*/ f12 1 17780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35379" h="177800">
                <a:moveTo>
                  <a:pt x="f5" y="f6"/>
                </a:moveTo>
                <a:lnTo>
                  <a:pt x="f2" y="f2"/>
                </a:lnTo>
              </a:path>
            </a:pathLst>
          </a:custGeom>
          <a:noFill/>
          <a:ln w="6345" cap="flat">
            <a:solidFill>
              <a:srgbClr val="ED7D31"/>
            </a:solidFill>
            <a:custDash>
              <a:ds d="100000" sp="100000"/>
            </a:custDash>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8" name="object 31">
            <a:extLst>
              <a:ext uri="{FF2B5EF4-FFF2-40B4-BE49-F238E27FC236}">
                <a16:creationId xmlns:a16="http://schemas.microsoft.com/office/drawing/2014/main" id="{6EE96AC6-B42A-5384-125C-8B5FD423DD0E}"/>
              </a:ext>
            </a:extLst>
          </p:cNvPr>
          <p:cNvSpPr/>
          <p:nvPr/>
        </p:nvSpPr>
        <p:spPr>
          <a:xfrm flipV="1">
            <a:off x="8894688" y="1950314"/>
            <a:ext cx="1084716" cy="811822"/>
          </a:xfrm>
          <a:custGeom>
            <a:avLst/>
            <a:gdLst>
              <a:gd name="f0" fmla="val w"/>
              <a:gd name="f1" fmla="val h"/>
              <a:gd name="f2" fmla="val 0"/>
              <a:gd name="f3" fmla="val 1040129"/>
              <a:gd name="f4" fmla="val 497204"/>
              <a:gd name="f5" fmla="val 1039952"/>
              <a:gd name="f6" fmla="val 496684"/>
              <a:gd name="f7" fmla="*/ f0 1 1040129"/>
              <a:gd name="f8" fmla="*/ f1 1 497204"/>
              <a:gd name="f9" fmla="val f2"/>
              <a:gd name="f10" fmla="val f3"/>
              <a:gd name="f11" fmla="val f4"/>
              <a:gd name="f12" fmla="+- f11 0 f9"/>
              <a:gd name="f13" fmla="+- f10 0 f9"/>
              <a:gd name="f14" fmla="*/ f13 1 1040129"/>
              <a:gd name="f15" fmla="*/ f12 1 497204"/>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040129" h="497204">
                <a:moveTo>
                  <a:pt x="f2" y="f2"/>
                </a:moveTo>
                <a:lnTo>
                  <a:pt x="f5" y="f6"/>
                </a:lnTo>
              </a:path>
            </a:pathLst>
          </a:custGeom>
          <a:noFill/>
          <a:ln w="6345" cap="flat">
            <a:solidFill>
              <a:srgbClr val="ED7D31"/>
            </a:solidFill>
            <a:custDash>
              <a:ds d="100000" sp="100000"/>
            </a:custDash>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9" name="object 32">
            <a:extLst>
              <a:ext uri="{FF2B5EF4-FFF2-40B4-BE49-F238E27FC236}">
                <a16:creationId xmlns:a16="http://schemas.microsoft.com/office/drawing/2014/main" id="{ED885851-9DAD-CFC6-9A58-A3E15C3F5286}"/>
              </a:ext>
            </a:extLst>
          </p:cNvPr>
          <p:cNvSpPr/>
          <p:nvPr/>
        </p:nvSpPr>
        <p:spPr>
          <a:xfrm flipV="1">
            <a:off x="8521595" y="3577269"/>
            <a:ext cx="1614684" cy="211363"/>
          </a:xfrm>
          <a:custGeom>
            <a:avLst/>
            <a:gdLst>
              <a:gd name="f0" fmla="val w"/>
              <a:gd name="f1" fmla="val h"/>
              <a:gd name="f2" fmla="val 0"/>
              <a:gd name="f3" fmla="val 497204"/>
              <a:gd name="f4" fmla="val 314325"/>
              <a:gd name="f5" fmla="val 497128"/>
              <a:gd name="f6" fmla="val 314248"/>
              <a:gd name="f7" fmla="*/ f0 1 497204"/>
              <a:gd name="f8" fmla="*/ f1 1 314325"/>
              <a:gd name="f9" fmla="val f2"/>
              <a:gd name="f10" fmla="val f3"/>
              <a:gd name="f11" fmla="val f4"/>
              <a:gd name="f12" fmla="+- f11 0 f9"/>
              <a:gd name="f13" fmla="+- f10 0 f9"/>
              <a:gd name="f14" fmla="*/ f13 1 497204"/>
              <a:gd name="f15" fmla="*/ f12 1 31432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97204" h="314325">
                <a:moveTo>
                  <a:pt x="f2" y="f2"/>
                </a:moveTo>
                <a:lnTo>
                  <a:pt x="f5" y="f6"/>
                </a:lnTo>
              </a:path>
            </a:pathLst>
          </a:custGeom>
          <a:noFill/>
          <a:ln w="6345" cap="flat">
            <a:solidFill>
              <a:srgbClr val="ED7D31"/>
            </a:solidFill>
            <a:custDash>
              <a:ds d="100000" sp="100000"/>
            </a:custDash>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20" name="object 33">
            <a:extLst>
              <a:ext uri="{FF2B5EF4-FFF2-40B4-BE49-F238E27FC236}">
                <a16:creationId xmlns:a16="http://schemas.microsoft.com/office/drawing/2014/main" id="{01FE87DA-70B5-A604-4CE6-158918FE84A4}"/>
              </a:ext>
            </a:extLst>
          </p:cNvPr>
          <p:cNvSpPr/>
          <p:nvPr/>
        </p:nvSpPr>
        <p:spPr>
          <a:xfrm>
            <a:off x="8521595" y="5081119"/>
            <a:ext cx="937817" cy="356725"/>
          </a:xfrm>
          <a:custGeom>
            <a:avLst/>
            <a:gdLst>
              <a:gd name="f0" fmla="val w"/>
              <a:gd name="f1" fmla="val h"/>
              <a:gd name="f2" fmla="val 0"/>
              <a:gd name="f3" fmla="val 1477009"/>
              <a:gd name="f4" fmla="val 899160"/>
              <a:gd name="f5" fmla="val 1476755"/>
              <a:gd name="f6" fmla="val 898842"/>
              <a:gd name="f7" fmla="*/ f0 1 1477009"/>
              <a:gd name="f8" fmla="*/ f1 1 899160"/>
              <a:gd name="f9" fmla="val f2"/>
              <a:gd name="f10" fmla="val f3"/>
              <a:gd name="f11" fmla="val f4"/>
              <a:gd name="f12" fmla="+- f11 0 f9"/>
              <a:gd name="f13" fmla="+- f10 0 f9"/>
              <a:gd name="f14" fmla="*/ f13 1 1477009"/>
              <a:gd name="f15" fmla="*/ f12 1 89916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477009" h="899160">
                <a:moveTo>
                  <a:pt x="f5" y="f6"/>
                </a:moveTo>
                <a:lnTo>
                  <a:pt x="f2" y="f2"/>
                </a:lnTo>
              </a:path>
            </a:pathLst>
          </a:custGeom>
          <a:noFill/>
          <a:ln w="6345" cap="flat">
            <a:solidFill>
              <a:srgbClr val="ED7D31"/>
            </a:solidFill>
            <a:custDash>
              <a:ds d="100000" sp="100000"/>
            </a:custDash>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21" name="object 34">
            <a:extLst>
              <a:ext uri="{FF2B5EF4-FFF2-40B4-BE49-F238E27FC236}">
                <a16:creationId xmlns:a16="http://schemas.microsoft.com/office/drawing/2014/main" id="{05443593-D568-C9AE-27A5-DCEA064A77A8}"/>
              </a:ext>
            </a:extLst>
          </p:cNvPr>
          <p:cNvSpPr txBox="1"/>
          <p:nvPr/>
        </p:nvSpPr>
        <p:spPr>
          <a:xfrm>
            <a:off x="670547" y="5259482"/>
            <a:ext cx="2565294" cy="870746"/>
          </a:xfrm>
          <a:prstGeom prst="rect">
            <a:avLst/>
          </a:prstGeom>
          <a:solidFill>
            <a:srgbClr val="F2F2F2"/>
          </a:solidFill>
          <a:ln cap="flat">
            <a:noFill/>
          </a:ln>
        </p:spPr>
        <p:txBody>
          <a:bodyPr vert="horz" wrap="square" lIns="0" tIns="44448" rIns="0" bIns="0" anchor="t" anchorCtr="0" compatLnSpc="1">
            <a:spAutoFit/>
          </a:bodyPr>
          <a:lstStyle/>
          <a:p>
            <a:pPr marL="97155" marR="584831" lvl="0" indent="0" algn="l" defTabSz="914400" rtl="0" fontAlgn="auto" hangingPunct="1">
              <a:lnSpc>
                <a:spcPts val="730"/>
              </a:lnSpc>
              <a:spcBef>
                <a:spcPts val="350"/>
              </a:spcBef>
              <a:spcAft>
                <a:spcPts val="0"/>
              </a:spcAft>
              <a:buNone/>
              <a:tabLst/>
              <a:defRPr sz="1800" b="0" i="0" u="none" strike="noStrike" kern="0" cap="none" spc="0" baseline="0">
                <a:solidFill>
                  <a:srgbClr val="000000"/>
                </a:solidFill>
                <a:uFillTx/>
              </a:defRPr>
            </a:pPr>
            <a:r>
              <a:rPr lang="da-DK" sz="700" b="1" i="0" u="none" strike="noStrike" kern="1200" cap="none" spc="-10" baseline="0">
                <a:solidFill>
                  <a:srgbClr val="ED7D31"/>
                </a:solidFill>
                <a:uFillTx/>
                <a:latin typeface="KBH" pitchFamily="2"/>
                <a:cs typeface="Arial"/>
              </a:rPr>
              <a:t>ØVRIGE BEHOV SOM IKKE KAN  RELATERES TIL ÉT BYOMRÅDE</a:t>
            </a:r>
          </a:p>
          <a:p>
            <a:pPr marL="229871" marR="0" lvl="0" indent="-171450" algn="l" defTabSz="914400" rtl="0" fontAlgn="auto" hangingPunct="1">
              <a:lnSpc>
                <a:spcPct val="100000"/>
              </a:lnSpc>
              <a:spcBef>
                <a:spcPts val="35"/>
              </a:spcBef>
              <a:spcAft>
                <a:spcPts val="0"/>
              </a:spcAft>
              <a:buClr>
                <a:srgbClr val="E258A7"/>
              </a:buClr>
              <a:buSzPct val="150000"/>
              <a:buFont typeface="Wingdings" pitchFamily="2"/>
              <a:buChar char="§"/>
              <a:tabLst>
                <a:tab pos="219713"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48 Specialdagtilbudspladser</a:t>
            </a:r>
          </a:p>
          <a:p>
            <a:pPr marL="229871" marR="0" lvl="0" indent="-171450" algn="l" defTabSz="914400" rtl="0" fontAlgn="auto" hangingPunct="1">
              <a:lnSpc>
                <a:spcPct val="100000"/>
              </a:lnSpc>
              <a:spcBef>
                <a:spcPts val="35"/>
              </a:spcBef>
              <a:spcAft>
                <a:spcPts val="0"/>
              </a:spcAft>
              <a:buClr>
                <a:srgbClr val="0070C0"/>
              </a:buClr>
              <a:buSzPct val="150000"/>
              <a:buFont typeface="Wingdings" pitchFamily="2"/>
              <a:buChar char="§"/>
              <a:tabLst>
                <a:tab pos="219713"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22 Botilbudspladser  </a:t>
            </a:r>
            <a:r>
              <a:rPr lang="da-DK" sz="700" b="0" i="0" u="none" strike="noStrike" kern="1200" cap="none" spc="-10" baseline="0">
                <a:solidFill>
                  <a:srgbClr val="ED7D31"/>
                </a:solidFill>
                <a:highlight>
                  <a:srgbClr val="FFFF00"/>
                </a:highlight>
                <a:uFillTx/>
                <a:latin typeface="Calibri"/>
                <a:cs typeface="Arial"/>
              </a:rPr>
              <a:t> </a:t>
            </a:r>
          </a:p>
          <a:p>
            <a:pPr marL="229871" marR="0" lvl="0" indent="-171450" algn="l" defTabSz="914400" rtl="0" fontAlgn="auto" hangingPunct="1">
              <a:lnSpc>
                <a:spcPct val="100000"/>
              </a:lnSpc>
              <a:spcBef>
                <a:spcPts val="35"/>
              </a:spcBef>
              <a:spcAft>
                <a:spcPts val="0"/>
              </a:spcAft>
              <a:buClr>
                <a:srgbClr val="0070C0"/>
              </a:buClr>
              <a:buSzPct val="150000"/>
              <a:buFont typeface="Wingdings" pitchFamily="2"/>
              <a:buChar char="§"/>
              <a:tabLst>
                <a:tab pos="219713"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181 Botilbudspladser – modernisering</a:t>
            </a:r>
          </a:p>
          <a:p>
            <a:pPr marL="229871" marR="0" lvl="0" indent="-171450" algn="l" defTabSz="914400" rtl="0" fontAlgn="auto" hangingPunct="1">
              <a:lnSpc>
                <a:spcPct val="100000"/>
              </a:lnSpc>
              <a:spcBef>
                <a:spcPts val="35"/>
              </a:spcBef>
              <a:spcAft>
                <a:spcPts val="0"/>
              </a:spcAft>
              <a:buClr>
                <a:srgbClr val="00B050"/>
              </a:buClr>
              <a:buSzPct val="150000"/>
              <a:buFont typeface="Wingdings" pitchFamily="2"/>
              <a:buChar char="§"/>
              <a:tabLst>
                <a:tab pos="219713"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918 plejeboliger </a:t>
            </a:r>
          </a:p>
          <a:p>
            <a:pPr marL="229871" marR="0" lvl="0" indent="-171450" algn="l" defTabSz="914400" rtl="0" fontAlgn="auto" hangingPunct="1">
              <a:lnSpc>
                <a:spcPct val="100000"/>
              </a:lnSpc>
              <a:spcBef>
                <a:spcPts val="35"/>
              </a:spcBef>
              <a:spcAft>
                <a:spcPts val="0"/>
              </a:spcAft>
              <a:buClr>
                <a:srgbClr val="DBDBDB"/>
              </a:buClr>
              <a:buSzPct val="150000"/>
              <a:buFont typeface="Wingdings" pitchFamily="2"/>
              <a:buChar char="§"/>
              <a:tabLst>
                <a:tab pos="219713"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Driftsplads  </a:t>
            </a:r>
          </a:p>
          <a:p>
            <a:pPr marL="229871" marR="0" lvl="0" indent="-171450" algn="l" defTabSz="914400" rtl="0" fontAlgn="auto" hangingPunct="1">
              <a:lnSpc>
                <a:spcPct val="100000"/>
              </a:lnSpc>
              <a:spcBef>
                <a:spcPts val="35"/>
              </a:spcBef>
              <a:spcAft>
                <a:spcPts val="0"/>
              </a:spcAft>
              <a:buClr>
                <a:srgbClr val="FFC000"/>
              </a:buClr>
              <a:buSzPct val="150000"/>
              <a:buFont typeface="Wingdings" pitchFamily="2"/>
              <a:buChar char="§"/>
              <a:tabLst>
                <a:tab pos="219713"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KFF: Se note*</a:t>
            </a:r>
          </a:p>
        </p:txBody>
      </p:sp>
      <p:sp>
        <p:nvSpPr>
          <p:cNvPr id="22" name="object 35">
            <a:extLst>
              <a:ext uri="{FF2B5EF4-FFF2-40B4-BE49-F238E27FC236}">
                <a16:creationId xmlns:a16="http://schemas.microsoft.com/office/drawing/2014/main" id="{EBD97ADB-747C-9A32-DE78-0CEC9EE9E2F2}"/>
              </a:ext>
            </a:extLst>
          </p:cNvPr>
          <p:cNvSpPr/>
          <p:nvPr/>
        </p:nvSpPr>
        <p:spPr>
          <a:xfrm>
            <a:off x="724945" y="2873300"/>
            <a:ext cx="72393" cy="72393"/>
          </a:xfrm>
          <a:custGeom>
            <a:avLst/>
            <a:gdLst>
              <a:gd name="f0" fmla="val w"/>
              <a:gd name="f1" fmla="val h"/>
              <a:gd name="f2" fmla="val 0"/>
              <a:gd name="f3" fmla="val 72390"/>
              <a:gd name="f4" fmla="val 72085"/>
              <a:gd name="f5" fmla="*/ f0 1 72390"/>
              <a:gd name="f6" fmla="*/ f1 1 72390"/>
              <a:gd name="f7" fmla="val f2"/>
              <a:gd name="f8" fmla="val f3"/>
              <a:gd name="f9" fmla="+- f8 0 f7"/>
              <a:gd name="f10" fmla="*/ f9 1 72390"/>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72390" h="72390">
                <a:moveTo>
                  <a:pt x="f2" y="f4"/>
                </a:moveTo>
                <a:lnTo>
                  <a:pt x="f4" y="f4"/>
                </a:lnTo>
                <a:lnTo>
                  <a:pt x="f4" y="f2"/>
                </a:lnTo>
                <a:lnTo>
                  <a:pt x="f2" y="f2"/>
                </a:lnTo>
                <a:lnTo>
                  <a:pt x="f2" y="f4"/>
                </a:lnTo>
                <a:close/>
              </a:path>
            </a:pathLst>
          </a:custGeom>
          <a:solidFill>
            <a:srgbClr val="E42181"/>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23" name="object 36">
            <a:extLst>
              <a:ext uri="{FF2B5EF4-FFF2-40B4-BE49-F238E27FC236}">
                <a16:creationId xmlns:a16="http://schemas.microsoft.com/office/drawing/2014/main" id="{A6E16591-AB18-7137-B488-28517A0123ED}"/>
              </a:ext>
            </a:extLst>
          </p:cNvPr>
          <p:cNvSpPr/>
          <p:nvPr/>
        </p:nvSpPr>
        <p:spPr>
          <a:xfrm>
            <a:off x="724945" y="3199778"/>
            <a:ext cx="72393" cy="72393"/>
          </a:xfrm>
          <a:custGeom>
            <a:avLst/>
            <a:gdLst>
              <a:gd name="f0" fmla="val w"/>
              <a:gd name="f1" fmla="val h"/>
              <a:gd name="f2" fmla="val 0"/>
              <a:gd name="f3" fmla="val 72390"/>
              <a:gd name="f4" fmla="val 72389"/>
              <a:gd name="f5" fmla="val 72085"/>
              <a:gd name="f6" fmla="*/ f0 1 72390"/>
              <a:gd name="f7" fmla="*/ f1 1 72389"/>
              <a:gd name="f8" fmla="val f2"/>
              <a:gd name="f9" fmla="val f3"/>
              <a:gd name="f10" fmla="val f4"/>
              <a:gd name="f11" fmla="+- f10 0 f8"/>
              <a:gd name="f12" fmla="+- f9 0 f8"/>
              <a:gd name="f13" fmla="*/ f12 1 72390"/>
              <a:gd name="f14" fmla="*/ f11 1 7238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72390" h="72389">
                <a:moveTo>
                  <a:pt x="f2" y="f5"/>
                </a:moveTo>
                <a:lnTo>
                  <a:pt x="f5" y="f5"/>
                </a:lnTo>
                <a:lnTo>
                  <a:pt x="f5" y="f2"/>
                </a:lnTo>
                <a:lnTo>
                  <a:pt x="f2" y="f2"/>
                </a:lnTo>
                <a:lnTo>
                  <a:pt x="f2" y="f5"/>
                </a:lnTo>
                <a:close/>
              </a:path>
            </a:pathLst>
          </a:custGeom>
          <a:solidFill>
            <a:srgbClr val="F59E3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24" name="object 37">
            <a:extLst>
              <a:ext uri="{FF2B5EF4-FFF2-40B4-BE49-F238E27FC236}">
                <a16:creationId xmlns:a16="http://schemas.microsoft.com/office/drawing/2014/main" id="{3174BE73-B58C-A087-06E3-104B255C443D}"/>
              </a:ext>
            </a:extLst>
          </p:cNvPr>
          <p:cNvSpPr/>
          <p:nvPr/>
        </p:nvSpPr>
        <p:spPr>
          <a:xfrm>
            <a:off x="724945" y="3548237"/>
            <a:ext cx="72393" cy="72393"/>
          </a:xfrm>
          <a:custGeom>
            <a:avLst/>
            <a:gdLst>
              <a:gd name="f0" fmla="val w"/>
              <a:gd name="f1" fmla="val h"/>
              <a:gd name="f2" fmla="val 0"/>
              <a:gd name="f3" fmla="val 72390"/>
              <a:gd name="f4" fmla="val 72389"/>
              <a:gd name="f5" fmla="val 72085"/>
              <a:gd name="f6" fmla="*/ f0 1 72390"/>
              <a:gd name="f7" fmla="*/ f1 1 72389"/>
              <a:gd name="f8" fmla="val f2"/>
              <a:gd name="f9" fmla="val f3"/>
              <a:gd name="f10" fmla="val f4"/>
              <a:gd name="f11" fmla="+- f10 0 f8"/>
              <a:gd name="f12" fmla="+- f9 0 f8"/>
              <a:gd name="f13" fmla="*/ f12 1 72390"/>
              <a:gd name="f14" fmla="*/ f11 1 7238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72390" h="72389">
                <a:moveTo>
                  <a:pt x="f2" y="f5"/>
                </a:moveTo>
                <a:lnTo>
                  <a:pt x="f5" y="f5"/>
                </a:lnTo>
                <a:lnTo>
                  <a:pt x="f5" y="f2"/>
                </a:lnTo>
                <a:lnTo>
                  <a:pt x="f2" y="f2"/>
                </a:lnTo>
                <a:lnTo>
                  <a:pt x="f2" y="f5"/>
                </a:lnTo>
                <a:close/>
              </a:path>
            </a:pathLst>
          </a:custGeom>
          <a:solidFill>
            <a:srgbClr val="007BC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25" name="object 38">
            <a:extLst>
              <a:ext uri="{FF2B5EF4-FFF2-40B4-BE49-F238E27FC236}">
                <a16:creationId xmlns:a16="http://schemas.microsoft.com/office/drawing/2014/main" id="{890FE68E-A956-85A8-37E8-0F4B9C74F9A5}"/>
              </a:ext>
            </a:extLst>
          </p:cNvPr>
          <p:cNvSpPr/>
          <p:nvPr/>
        </p:nvSpPr>
        <p:spPr>
          <a:xfrm>
            <a:off x="724945" y="3906627"/>
            <a:ext cx="72393" cy="72393"/>
          </a:xfrm>
          <a:custGeom>
            <a:avLst/>
            <a:gdLst>
              <a:gd name="f0" fmla="val w"/>
              <a:gd name="f1" fmla="val h"/>
              <a:gd name="f2" fmla="val 0"/>
              <a:gd name="f3" fmla="val 72390"/>
              <a:gd name="f4" fmla="val 72389"/>
              <a:gd name="f5" fmla="val 72085"/>
              <a:gd name="f6" fmla="*/ f0 1 72390"/>
              <a:gd name="f7" fmla="*/ f1 1 72389"/>
              <a:gd name="f8" fmla="val f2"/>
              <a:gd name="f9" fmla="val f3"/>
              <a:gd name="f10" fmla="val f4"/>
              <a:gd name="f11" fmla="+- f10 0 f8"/>
              <a:gd name="f12" fmla="+- f9 0 f8"/>
              <a:gd name="f13" fmla="*/ f12 1 72390"/>
              <a:gd name="f14" fmla="*/ f11 1 7238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72390" h="72389">
                <a:moveTo>
                  <a:pt x="f2" y="f5"/>
                </a:moveTo>
                <a:lnTo>
                  <a:pt x="f5" y="f5"/>
                </a:lnTo>
                <a:lnTo>
                  <a:pt x="f5" y="f2"/>
                </a:lnTo>
                <a:lnTo>
                  <a:pt x="f2" y="f2"/>
                </a:lnTo>
                <a:lnTo>
                  <a:pt x="f2" y="f5"/>
                </a:lnTo>
                <a:close/>
              </a:path>
            </a:pathLst>
          </a:custGeom>
          <a:solidFill>
            <a:srgbClr val="3EAD5A"/>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26" name="object 39">
            <a:extLst>
              <a:ext uri="{FF2B5EF4-FFF2-40B4-BE49-F238E27FC236}">
                <a16:creationId xmlns:a16="http://schemas.microsoft.com/office/drawing/2014/main" id="{11100780-8EBC-5515-C504-6BD146D215CE}"/>
              </a:ext>
            </a:extLst>
          </p:cNvPr>
          <p:cNvSpPr/>
          <p:nvPr/>
        </p:nvSpPr>
        <p:spPr>
          <a:xfrm>
            <a:off x="724945" y="4245796"/>
            <a:ext cx="72393" cy="72393"/>
          </a:xfrm>
          <a:custGeom>
            <a:avLst/>
            <a:gdLst>
              <a:gd name="f0" fmla="val w"/>
              <a:gd name="f1" fmla="val h"/>
              <a:gd name="f2" fmla="val 0"/>
              <a:gd name="f3" fmla="val 72390"/>
              <a:gd name="f4" fmla="val 72389"/>
              <a:gd name="f5" fmla="val 72085"/>
              <a:gd name="f6" fmla="*/ f0 1 72390"/>
              <a:gd name="f7" fmla="*/ f1 1 72389"/>
              <a:gd name="f8" fmla="val f2"/>
              <a:gd name="f9" fmla="val f3"/>
              <a:gd name="f10" fmla="val f4"/>
              <a:gd name="f11" fmla="+- f10 0 f8"/>
              <a:gd name="f12" fmla="+- f9 0 f8"/>
              <a:gd name="f13" fmla="*/ f12 1 72390"/>
              <a:gd name="f14" fmla="*/ f11 1 7238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72390" h="72389">
                <a:moveTo>
                  <a:pt x="f2" y="f5"/>
                </a:moveTo>
                <a:lnTo>
                  <a:pt x="f5" y="f5"/>
                </a:lnTo>
                <a:lnTo>
                  <a:pt x="f5" y="f2"/>
                </a:lnTo>
                <a:lnTo>
                  <a:pt x="f2" y="f2"/>
                </a:lnTo>
                <a:lnTo>
                  <a:pt x="f2" y="f5"/>
                </a:lnTo>
                <a:close/>
              </a:path>
            </a:pathLst>
          </a:custGeom>
          <a:solidFill>
            <a:srgbClr val="89B8E3"/>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27" name="object 13">
            <a:extLst>
              <a:ext uri="{FF2B5EF4-FFF2-40B4-BE49-F238E27FC236}">
                <a16:creationId xmlns:a16="http://schemas.microsoft.com/office/drawing/2014/main" id="{7F8F6933-BBD9-F7EF-8651-1FA26B321A68}"/>
              </a:ext>
            </a:extLst>
          </p:cNvPr>
          <p:cNvSpPr txBox="1"/>
          <p:nvPr/>
        </p:nvSpPr>
        <p:spPr>
          <a:xfrm>
            <a:off x="5024682" y="2381161"/>
            <a:ext cx="1921520" cy="542065"/>
          </a:xfrm>
          <a:prstGeom prst="rect">
            <a:avLst/>
          </a:prstGeom>
          <a:noFill/>
          <a:ln cap="flat">
            <a:noFill/>
          </a:ln>
        </p:spPr>
        <p:txBody>
          <a:bodyPr vert="horz" wrap="square" lIns="35999" tIns="35999" rIns="35999" bIns="35999" anchor="t" anchorCtr="0" compatLnSpc="1">
            <a:spAutoFit/>
          </a:bodyPr>
          <a:lstStyle/>
          <a:p>
            <a:pPr marL="74295" marR="0" lvl="0" indent="0" algn="l" defTabSz="914400" rtl="0" fontAlgn="auto" hangingPunct="1">
              <a:lnSpc>
                <a:spcPct val="100000"/>
              </a:lnSpc>
              <a:spcBef>
                <a:spcPts val="285"/>
              </a:spcBef>
              <a:spcAft>
                <a:spcPts val="0"/>
              </a:spcAft>
              <a:buNone/>
              <a:tabLst/>
              <a:defRPr sz="1800" b="0" i="0" u="none" strike="noStrike" kern="0" cap="none" spc="0" baseline="0">
                <a:solidFill>
                  <a:srgbClr val="000000"/>
                </a:solidFill>
                <a:uFillTx/>
              </a:defRPr>
            </a:pPr>
            <a:r>
              <a:rPr lang="da-DK" sz="700" b="1" i="0" u="none" strike="noStrike" kern="1200" cap="none" spc="-10" baseline="0">
                <a:solidFill>
                  <a:srgbClr val="ED7D31"/>
                </a:solidFill>
                <a:uFillTx/>
                <a:latin typeface="KBH" pitchFamily="2"/>
                <a:cs typeface="Arial"/>
              </a:rPr>
              <a:t>VANLØSE</a:t>
            </a:r>
          </a:p>
          <a:p>
            <a:pPr marL="245745" marR="0" lvl="0" indent="-171450" algn="l" defTabSz="914400" rtl="0" fontAlgn="auto" hangingPunct="1">
              <a:lnSpc>
                <a:spcPct val="100000"/>
              </a:lnSpc>
              <a:spcBef>
                <a:spcPts val="285"/>
              </a:spcBef>
              <a:spcAft>
                <a:spcPts val="0"/>
              </a:spcAft>
              <a:buClr>
                <a:srgbClr val="0070C0"/>
              </a:buClr>
              <a:buSzPct val="150000"/>
              <a:buFont typeface="Wingdings" pitchFamily="2"/>
              <a:buChar char="§"/>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35 Botilbudspladser </a:t>
            </a:r>
          </a:p>
          <a:p>
            <a:pPr marL="219071" marR="0" lvl="0" indent="-160650" algn="l" defTabSz="914400" rtl="0" fontAlgn="auto" hangingPunct="1">
              <a:lnSpc>
                <a:spcPct val="100000"/>
              </a:lnSpc>
              <a:spcBef>
                <a:spcPts val="35"/>
              </a:spcBef>
              <a:spcAft>
                <a:spcPts val="0"/>
              </a:spcAft>
              <a:buClr>
                <a:srgbClr val="8CC2C8"/>
              </a:buClr>
              <a:buSzPct val="100000"/>
              <a:buFont typeface="Zapf Dingbats"/>
              <a:buChar char="■"/>
              <a:tabLst>
                <a:tab pos="219701"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  1 Driftsplads</a:t>
            </a:r>
          </a:p>
          <a:p>
            <a:pPr marL="219071" marR="0" lvl="0" indent="-160650" algn="l" defTabSz="914400" rtl="0" fontAlgn="auto" hangingPunct="1">
              <a:lnSpc>
                <a:spcPct val="100000"/>
              </a:lnSpc>
              <a:spcBef>
                <a:spcPts val="35"/>
              </a:spcBef>
              <a:spcAft>
                <a:spcPts val="0"/>
              </a:spcAft>
              <a:buClr>
                <a:srgbClr val="8CC2C8"/>
              </a:buClr>
              <a:buSzPct val="100000"/>
              <a:buFont typeface="Zapf Dingbats"/>
              <a:buChar char="■"/>
              <a:tabLst>
                <a:tab pos="219701" algn="l"/>
              </a:tabLst>
              <a:defRPr sz="1800" b="0" i="0" u="none" strike="noStrike" kern="0" cap="none" spc="0" baseline="0">
                <a:solidFill>
                  <a:srgbClr val="000000"/>
                </a:solidFill>
                <a:uFillTx/>
              </a:defRPr>
            </a:pPr>
            <a:endParaRPr lang="da-DK" sz="700" b="0" i="0" u="none" strike="noStrike" kern="1200" cap="none" spc="-10" baseline="0">
              <a:solidFill>
                <a:srgbClr val="ED7D31"/>
              </a:solidFill>
              <a:uFillTx/>
              <a:latin typeface="Calibri"/>
              <a:cs typeface="Arial"/>
            </a:endParaRPr>
          </a:p>
        </p:txBody>
      </p:sp>
      <p:cxnSp>
        <p:nvCxnSpPr>
          <p:cNvPr id="28" name="Lige forbindelse 3">
            <a:extLst>
              <a:ext uri="{FF2B5EF4-FFF2-40B4-BE49-F238E27FC236}">
                <a16:creationId xmlns:a16="http://schemas.microsoft.com/office/drawing/2014/main" id="{32440D8C-46BC-0512-A9C4-267197173AF4}"/>
              </a:ext>
            </a:extLst>
          </p:cNvPr>
          <p:cNvCxnSpPr>
            <a:stCxn id="5" idx="2"/>
          </p:cNvCxnSpPr>
          <p:nvPr/>
        </p:nvCxnSpPr>
        <p:spPr>
          <a:xfrm>
            <a:off x="6611121" y="2216999"/>
            <a:ext cx="450515" cy="321887"/>
          </a:xfrm>
          <a:prstGeom prst="straightConnector1">
            <a:avLst/>
          </a:prstGeom>
          <a:noFill/>
          <a:ln w="6345" cap="flat">
            <a:solidFill>
              <a:srgbClr val="ED7D31"/>
            </a:solidFill>
            <a:custDash>
              <a:ds d="100000" sp="100000"/>
            </a:custDash>
            <a:round/>
          </a:ln>
        </p:spPr>
      </p:cxnSp>
      <p:sp>
        <p:nvSpPr>
          <p:cNvPr id="29" name="object 17">
            <a:extLst>
              <a:ext uri="{FF2B5EF4-FFF2-40B4-BE49-F238E27FC236}">
                <a16:creationId xmlns:a16="http://schemas.microsoft.com/office/drawing/2014/main" id="{F990F27E-1777-2985-74E3-709CCC9FDAD4}"/>
              </a:ext>
            </a:extLst>
          </p:cNvPr>
          <p:cNvSpPr txBox="1"/>
          <p:nvPr/>
        </p:nvSpPr>
        <p:spPr>
          <a:xfrm>
            <a:off x="5932170" y="5187564"/>
            <a:ext cx="1900726" cy="1162741"/>
          </a:xfrm>
          <a:prstGeom prst="rect">
            <a:avLst/>
          </a:prstGeom>
          <a:noFill/>
          <a:ln cap="flat">
            <a:noFill/>
          </a:ln>
        </p:spPr>
        <p:txBody>
          <a:bodyPr vert="horz" wrap="square" lIns="35999" tIns="35999" rIns="35999" bIns="35999" anchor="t" anchorCtr="0" compatLnSpc="1">
            <a:spAutoFit/>
          </a:bodyPr>
          <a:lstStyle/>
          <a:p>
            <a:pPr marL="12701" marR="0" lvl="0" indent="0" algn="l" defTabSz="914400" rtl="0" fontAlgn="auto" hangingPunct="1">
              <a:lnSpc>
                <a:spcPct val="100000"/>
              </a:lnSpc>
              <a:spcBef>
                <a:spcPts val="100"/>
              </a:spcBef>
              <a:spcAft>
                <a:spcPts val="0"/>
              </a:spcAft>
              <a:buNone/>
              <a:tabLst>
                <a:tab pos="173992" algn="l"/>
              </a:tabLst>
              <a:defRPr sz="1800" b="0" i="0" u="none" strike="noStrike" kern="0" cap="none" spc="0" baseline="0">
                <a:solidFill>
                  <a:srgbClr val="000000"/>
                </a:solidFill>
                <a:uFillTx/>
              </a:defRPr>
            </a:pPr>
            <a:r>
              <a:rPr lang="da-DK" sz="700" b="1" i="0" u="none" strike="noStrike" kern="1200" cap="none" spc="-10" baseline="0">
                <a:solidFill>
                  <a:srgbClr val="ED7D31"/>
                </a:solidFill>
                <a:uFillTx/>
                <a:latin typeface="KBH" pitchFamily="2"/>
                <a:cs typeface="Arial"/>
              </a:rPr>
              <a:t>VESTERBRO/KGS. ENGHAVE</a:t>
            </a:r>
          </a:p>
          <a:p>
            <a:pPr marL="173351" marR="0" lvl="0" indent="-160650" algn="l" defTabSz="914400" rtl="0" fontAlgn="auto" hangingPunct="1">
              <a:lnSpc>
                <a:spcPct val="100000"/>
              </a:lnSpc>
              <a:spcBef>
                <a:spcPts val="100"/>
              </a:spcBef>
              <a:spcAft>
                <a:spcPts val="0"/>
              </a:spcAft>
              <a:buClr>
                <a:srgbClr val="E42181"/>
              </a:buClr>
              <a:buSzPct val="100000"/>
              <a:buFont typeface="Zapf Dingbats"/>
              <a:buChar char="■"/>
              <a:tabLst>
                <a:tab pos="173981"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68 Dagtilbudsgrupper</a:t>
            </a:r>
          </a:p>
          <a:p>
            <a:pPr marL="173351" marR="0" lvl="0" indent="-160650" algn="l" defTabSz="914400" rtl="0" fontAlgn="auto" hangingPunct="1">
              <a:lnSpc>
                <a:spcPct val="100000"/>
              </a:lnSpc>
              <a:spcBef>
                <a:spcPts val="35"/>
              </a:spcBef>
              <a:spcAft>
                <a:spcPts val="0"/>
              </a:spcAft>
              <a:buClr>
                <a:srgbClr val="E42181"/>
              </a:buClr>
              <a:buSzPct val="100000"/>
              <a:buFont typeface="Zapf Dingbats"/>
              <a:buChar char="■"/>
              <a:tabLst>
                <a:tab pos="173981"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8 Skolespor </a:t>
            </a:r>
          </a:p>
          <a:p>
            <a:pPr marL="173351" marR="0" lvl="0" indent="-160650" algn="l" defTabSz="914400" rtl="0" fontAlgn="auto" hangingPunct="1">
              <a:lnSpc>
                <a:spcPct val="100000"/>
              </a:lnSpc>
              <a:spcBef>
                <a:spcPts val="35"/>
              </a:spcBef>
              <a:spcAft>
                <a:spcPts val="0"/>
              </a:spcAft>
              <a:buClr>
                <a:srgbClr val="E42181"/>
              </a:buClr>
              <a:buSzPct val="100000"/>
              <a:buFont typeface="Zapf Dingbats"/>
              <a:buChar char="■"/>
              <a:tabLst>
                <a:tab pos="173981"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200 Specialskolepladser</a:t>
            </a:r>
          </a:p>
          <a:p>
            <a:pPr marL="173351" marR="0" lvl="0" indent="-160650" algn="l" defTabSz="914400" rtl="0" fontAlgn="auto" hangingPunct="1">
              <a:lnSpc>
                <a:spcPct val="100000"/>
              </a:lnSpc>
              <a:spcBef>
                <a:spcPts val="35"/>
              </a:spcBef>
              <a:spcAft>
                <a:spcPts val="0"/>
              </a:spcAft>
              <a:buClr>
                <a:srgbClr val="FFC000"/>
              </a:buClr>
              <a:buSzPct val="100000"/>
              <a:buFont typeface="Zapf Dingbats"/>
              <a:buChar char="■"/>
              <a:tabLst>
                <a:tab pos="173981"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2 Idrætshaller</a:t>
            </a:r>
          </a:p>
          <a:p>
            <a:pPr marL="173351" marR="0" lvl="0" indent="-160650" algn="l" defTabSz="914400" rtl="0" fontAlgn="auto" hangingPunct="1">
              <a:lnSpc>
                <a:spcPct val="100000"/>
              </a:lnSpc>
              <a:spcBef>
                <a:spcPts val="35"/>
              </a:spcBef>
              <a:spcAft>
                <a:spcPts val="0"/>
              </a:spcAft>
              <a:buClr>
                <a:srgbClr val="FFC000"/>
              </a:buClr>
              <a:buSzPct val="100000"/>
              <a:buFont typeface="Zapf Dingbats"/>
              <a:buChar char="■"/>
              <a:tabLst>
                <a:tab pos="173981"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2 Kunstgræsbaner</a:t>
            </a:r>
          </a:p>
          <a:p>
            <a:pPr marL="173351" marR="0" lvl="0" indent="-160650" algn="l" defTabSz="914400" rtl="0" fontAlgn="auto" hangingPunct="1">
              <a:lnSpc>
                <a:spcPct val="100000"/>
              </a:lnSpc>
              <a:spcBef>
                <a:spcPts val="35"/>
              </a:spcBef>
              <a:spcAft>
                <a:spcPts val="0"/>
              </a:spcAft>
              <a:buClr>
                <a:srgbClr val="FFC000"/>
              </a:buClr>
              <a:buSzPct val="100000"/>
              <a:buFont typeface="Zapf Dingbats"/>
              <a:buChar char="■"/>
              <a:tabLst>
                <a:tab pos="173981"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Svømmehal</a:t>
            </a:r>
          </a:p>
          <a:p>
            <a:pPr marL="184151" marR="0" lvl="0" indent="-171450" algn="l" defTabSz="914400" rtl="0" fontAlgn="auto" hangingPunct="1">
              <a:lnSpc>
                <a:spcPct val="100000"/>
              </a:lnSpc>
              <a:spcBef>
                <a:spcPts val="35"/>
              </a:spcBef>
              <a:spcAft>
                <a:spcPts val="0"/>
              </a:spcAft>
              <a:buClr>
                <a:srgbClr val="0070C0"/>
              </a:buClr>
              <a:buSzPct val="150000"/>
              <a:buFont typeface="Wingdings" pitchFamily="2"/>
              <a:buChar char="§"/>
              <a:tabLst>
                <a:tab pos="173993"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70 Botilbudspladser</a:t>
            </a:r>
          </a:p>
          <a:p>
            <a:pPr marL="173351" marR="0" lvl="0" indent="-160650" algn="l" defTabSz="914400" rtl="0" fontAlgn="auto" hangingPunct="1">
              <a:lnSpc>
                <a:spcPct val="100000"/>
              </a:lnSpc>
              <a:spcBef>
                <a:spcPts val="35"/>
              </a:spcBef>
              <a:spcAft>
                <a:spcPts val="0"/>
              </a:spcAft>
              <a:buClr>
                <a:srgbClr val="89B8E3"/>
              </a:buClr>
              <a:buSzPct val="100000"/>
              <a:buFont typeface="Zapf Dingbats"/>
              <a:buChar char="■"/>
              <a:tabLst>
                <a:tab pos="173981"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2 Parker</a:t>
            </a:r>
          </a:p>
          <a:p>
            <a:pPr marL="173351" marR="0" lvl="0" indent="-160650" algn="l" defTabSz="914400" rtl="0" fontAlgn="auto" hangingPunct="1">
              <a:lnSpc>
                <a:spcPct val="100000"/>
              </a:lnSpc>
              <a:spcBef>
                <a:spcPts val="35"/>
              </a:spcBef>
              <a:spcAft>
                <a:spcPts val="0"/>
              </a:spcAft>
              <a:buClr>
                <a:srgbClr val="89B8E3"/>
              </a:buClr>
              <a:buSzPct val="100000"/>
              <a:buFont typeface="Zapf Dingbats"/>
              <a:buChar char="■"/>
              <a:tabLst>
                <a:tab pos="173981" algn="l"/>
              </a:tabLst>
              <a:defRPr sz="1800" b="0" i="0" u="none" strike="noStrike" kern="0" cap="none" spc="0" baseline="0">
                <a:solidFill>
                  <a:srgbClr val="000000"/>
                </a:solidFill>
                <a:uFillTx/>
              </a:defRPr>
            </a:pPr>
            <a:r>
              <a:rPr lang="da-DK" sz="700" b="0" i="0" u="none" strike="noStrike" kern="1200" cap="none" spc="-10" baseline="0">
                <a:solidFill>
                  <a:srgbClr val="ED7D31"/>
                </a:solidFill>
                <a:uFillTx/>
                <a:latin typeface="Calibri"/>
                <a:cs typeface="Arial"/>
              </a:rPr>
              <a:t>1 Driftsplads</a:t>
            </a:r>
          </a:p>
        </p:txBody>
      </p:sp>
      <p:sp>
        <p:nvSpPr>
          <p:cNvPr id="30" name="object 33">
            <a:extLst>
              <a:ext uri="{FF2B5EF4-FFF2-40B4-BE49-F238E27FC236}">
                <a16:creationId xmlns:a16="http://schemas.microsoft.com/office/drawing/2014/main" id="{4FBDC642-8678-A14C-388C-4EBF250B0468}"/>
              </a:ext>
            </a:extLst>
          </p:cNvPr>
          <p:cNvSpPr/>
          <p:nvPr/>
        </p:nvSpPr>
        <p:spPr>
          <a:xfrm>
            <a:off x="9309314" y="4304044"/>
            <a:ext cx="805723" cy="212031"/>
          </a:xfrm>
          <a:custGeom>
            <a:avLst/>
            <a:gdLst>
              <a:gd name="f0" fmla="val w"/>
              <a:gd name="f1" fmla="val h"/>
              <a:gd name="f2" fmla="val 0"/>
              <a:gd name="f3" fmla="val 1477009"/>
              <a:gd name="f4" fmla="val 899160"/>
              <a:gd name="f5" fmla="val 1476755"/>
              <a:gd name="f6" fmla="val 898842"/>
              <a:gd name="f7" fmla="*/ f0 1 1477009"/>
              <a:gd name="f8" fmla="*/ f1 1 899160"/>
              <a:gd name="f9" fmla="val f2"/>
              <a:gd name="f10" fmla="val f3"/>
              <a:gd name="f11" fmla="val f4"/>
              <a:gd name="f12" fmla="+- f11 0 f9"/>
              <a:gd name="f13" fmla="+- f10 0 f9"/>
              <a:gd name="f14" fmla="*/ f13 1 1477009"/>
              <a:gd name="f15" fmla="*/ f12 1 89916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477009" h="899160">
                <a:moveTo>
                  <a:pt x="f5" y="f6"/>
                </a:moveTo>
                <a:lnTo>
                  <a:pt x="f2" y="f2"/>
                </a:lnTo>
              </a:path>
            </a:pathLst>
          </a:custGeom>
          <a:noFill/>
          <a:ln w="6345" cap="flat">
            <a:solidFill>
              <a:srgbClr val="ED7D31"/>
            </a:solidFill>
            <a:custDash>
              <a:ds d="100000" sp="100000"/>
            </a:custDash>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31" name="Rektangel 71">
            <a:extLst>
              <a:ext uri="{FF2B5EF4-FFF2-40B4-BE49-F238E27FC236}">
                <a16:creationId xmlns:a16="http://schemas.microsoft.com/office/drawing/2014/main" id="{AEFB0BAE-0B3C-6784-272E-D2AB56F511A7}"/>
              </a:ext>
            </a:extLst>
          </p:cNvPr>
          <p:cNvSpPr/>
          <p:nvPr/>
        </p:nvSpPr>
        <p:spPr>
          <a:xfrm>
            <a:off x="621097" y="6326303"/>
            <a:ext cx="2664186" cy="123114"/>
          </a:xfrm>
          <a:prstGeom prst="rect">
            <a:avLst/>
          </a:prstGeom>
          <a:noFill/>
          <a:ln cap="flat">
            <a:noFill/>
            <a:prstDash val="solid"/>
          </a:ln>
        </p:spPr>
        <p:txBody>
          <a:bodyPr vert="horz" wrap="none" lIns="0" tIns="0" rIns="0" bIns="0" anchor="t" anchorCtr="0" compatLnSpc="1">
            <a:spAutoFit/>
          </a:bodyPr>
          <a:lstStyle/>
          <a:p>
            <a:pPr marL="58421" marR="0" lvl="0" indent="0" algn="l" defTabSz="914400" rtl="0" fontAlgn="auto" hangingPunct="1">
              <a:lnSpc>
                <a:spcPct val="100000"/>
              </a:lnSpc>
              <a:spcBef>
                <a:spcPts val="35"/>
              </a:spcBef>
              <a:spcAft>
                <a:spcPts val="0"/>
              </a:spcAft>
              <a:buNone/>
              <a:tabLst>
                <a:tab pos="219712" algn="l"/>
              </a:tabLst>
              <a:defRPr sz="1800" b="0" i="0" u="none" strike="noStrike" kern="0" cap="none" spc="0" baseline="0">
                <a:solidFill>
                  <a:srgbClr val="000000"/>
                </a:solidFill>
                <a:uFillTx/>
              </a:defRPr>
            </a:pPr>
            <a:r>
              <a:rPr lang="da-DK" sz="800" b="0" i="0" u="none" strike="noStrike" kern="1200" cap="none" spc="-10" baseline="0">
                <a:solidFill>
                  <a:srgbClr val="ED7D31"/>
                </a:solidFill>
                <a:uFillTx/>
                <a:latin typeface="Calibri"/>
                <a:cs typeface="Arial"/>
              </a:rPr>
              <a:t>* Anlægsplanen omfatter ikke biblioteker/kulturhuse</a:t>
            </a:r>
          </a:p>
        </p:txBody>
      </p:sp>
      <p:sp>
        <p:nvSpPr>
          <p:cNvPr id="32" name="Pladsholder til slidenummer 5">
            <a:extLst>
              <a:ext uri="{FF2B5EF4-FFF2-40B4-BE49-F238E27FC236}">
                <a16:creationId xmlns:a16="http://schemas.microsoft.com/office/drawing/2014/main" id="{E1A115FA-7F6F-6DE2-C0EC-463827B1961B}"/>
              </a:ext>
            </a:extLst>
          </p:cNvPr>
          <p:cNvSpPr txBox="1"/>
          <p:nvPr/>
        </p:nvSpPr>
        <p:spPr>
          <a:xfrm>
            <a:off x="11077078" y="310329"/>
            <a:ext cx="394920" cy="179999"/>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5D7777-5B1B-4685-AC6A-8E29CA343322}" type="slidenum">
              <a:t>3</a:t>
            </a:fld>
            <a:endParaRPr lang="da-DK" sz="1000" b="0" i="0" u="none" strike="noStrike" kern="1200" cap="none" spc="0" baseline="0">
              <a:solidFill>
                <a:srgbClr val="000000"/>
              </a:solidFill>
              <a:uFillTx/>
              <a:latin typeface="KBH" pitchFamily="2"/>
            </a:endParaRPr>
          </a:p>
        </p:txBody>
      </p:sp>
      <p:sp>
        <p:nvSpPr>
          <p:cNvPr id="33" name="Titel 1">
            <a:extLst>
              <a:ext uri="{FF2B5EF4-FFF2-40B4-BE49-F238E27FC236}">
                <a16:creationId xmlns:a16="http://schemas.microsoft.com/office/drawing/2014/main" id="{4FDCAC38-BF07-1FB4-5244-545F5A0358F2}"/>
              </a:ext>
            </a:extLst>
          </p:cNvPr>
          <p:cNvSpPr txBox="1"/>
          <p:nvPr/>
        </p:nvSpPr>
        <p:spPr>
          <a:xfrm>
            <a:off x="8521595" y="194502"/>
            <a:ext cx="2239603" cy="411653"/>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83000"/>
              </a:lnSpc>
              <a:spcBef>
                <a:spcPts val="0"/>
              </a:spcBef>
              <a:spcAft>
                <a:spcPts val="0"/>
              </a:spcAft>
              <a:buNone/>
              <a:tabLst/>
              <a:defRPr sz="1800" b="0" i="0" u="none" strike="noStrike" kern="0" cap="none" spc="0" baseline="0">
                <a:solidFill>
                  <a:srgbClr val="000000"/>
                </a:solidFill>
                <a:uFillTx/>
              </a:defRPr>
            </a:pPr>
            <a:endParaRPr lang="da-DK" sz="3500" b="1" i="0" u="none" strike="noStrike" kern="1200" cap="none" spc="0" baseline="0">
              <a:solidFill>
                <a:srgbClr val="FF0000"/>
              </a:solidFill>
              <a:uFillTx/>
              <a:latin typeface="KBH Black"/>
            </a:endParaRPr>
          </a:p>
        </p:txBody>
      </p:sp>
      <p:sp>
        <p:nvSpPr>
          <p:cNvPr id="34" name="Titel 10">
            <a:extLst>
              <a:ext uri="{FF2B5EF4-FFF2-40B4-BE49-F238E27FC236}">
                <a16:creationId xmlns:a16="http://schemas.microsoft.com/office/drawing/2014/main" id="{7300EFB5-74A0-1286-4BC9-0F8C972876E4}"/>
              </a:ext>
            </a:extLst>
          </p:cNvPr>
          <p:cNvSpPr txBox="1">
            <a:spLocks noGrp="1"/>
          </p:cNvSpPr>
          <p:nvPr>
            <p:ph type="title"/>
          </p:nvPr>
        </p:nvSpPr>
        <p:spPr>
          <a:xfrm>
            <a:off x="719998" y="894264"/>
            <a:ext cx="3615235" cy="893926"/>
          </a:xfrm>
        </p:spPr>
        <p:txBody>
          <a:bodyPr/>
          <a:lstStyle/>
          <a:p>
            <a:pPr lvl="0"/>
            <a:r>
              <a:rPr lang="da-DK" sz="3600"/>
              <a:t>Anlægsplanen 2031</a:t>
            </a:r>
          </a:p>
        </p:txBody>
      </p:sp>
      <p:sp>
        <p:nvSpPr>
          <p:cNvPr id="35" name="Pladsholder til sidefod 1">
            <a:extLst>
              <a:ext uri="{FF2B5EF4-FFF2-40B4-BE49-F238E27FC236}">
                <a16:creationId xmlns:a16="http://schemas.microsoft.com/office/drawing/2014/main" id="{4584D4F7-7115-5BC8-626E-8D2346384EF9}"/>
              </a:ext>
            </a:extLst>
          </p:cNvPr>
          <p:cNvSpPr txBox="1"/>
          <p:nvPr/>
        </p:nvSpPr>
        <p:spPr>
          <a:xfrm>
            <a:off x="4424004" y="310329"/>
            <a:ext cx="3344399" cy="17999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200" b="0" i="0" u="none" strike="noStrike" kern="1200" cap="none" spc="0" baseline="0">
                <a:solidFill>
                  <a:srgbClr val="ED7D31"/>
                </a:solidFill>
                <a:uFillTx/>
                <a:latin typeface="Calibri"/>
              </a:rPr>
              <a:t>Budgetseminar august 2021</a:t>
            </a:r>
          </a:p>
        </p:txBody>
      </p:sp>
      <p:sp>
        <p:nvSpPr>
          <p:cNvPr id="36" name="Ellipse 40">
            <a:extLst>
              <a:ext uri="{FF2B5EF4-FFF2-40B4-BE49-F238E27FC236}">
                <a16:creationId xmlns:a16="http://schemas.microsoft.com/office/drawing/2014/main" id="{3CCB7554-BB4B-7B47-7076-AEAF5017FBDE}"/>
              </a:ext>
            </a:extLst>
          </p:cNvPr>
          <p:cNvSpPr/>
          <p:nvPr/>
        </p:nvSpPr>
        <p:spPr>
          <a:xfrm>
            <a:off x="8795430" y="2382030"/>
            <a:ext cx="513883" cy="51853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4546A">
              <a:alpha val="62000"/>
            </a:srgbClr>
          </a:solidFill>
          <a:ln cap="flat">
            <a:noFill/>
            <a:prstDash val="solid"/>
          </a:ln>
        </p:spPr>
        <p:txBody>
          <a:bodyPr vert="horz" wrap="square" lIns="71999" tIns="35999" rIns="71999" bIns="35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2000" b="0" i="0" u="none" strike="noStrike" kern="1200" cap="none" spc="0" baseline="0">
              <a:solidFill>
                <a:srgbClr val="FFFFFF"/>
              </a:solidFill>
              <a:uFillTx/>
              <a:latin typeface="Calibri"/>
            </a:endParaRPr>
          </a:p>
        </p:txBody>
      </p:sp>
      <p:sp>
        <p:nvSpPr>
          <p:cNvPr id="37" name="Ellipse 41">
            <a:extLst>
              <a:ext uri="{FF2B5EF4-FFF2-40B4-BE49-F238E27FC236}">
                <a16:creationId xmlns:a16="http://schemas.microsoft.com/office/drawing/2014/main" id="{4561AF24-9613-E87B-0E05-87E859ACA083}"/>
              </a:ext>
            </a:extLst>
          </p:cNvPr>
          <p:cNvSpPr/>
          <p:nvPr/>
        </p:nvSpPr>
        <p:spPr>
          <a:xfrm>
            <a:off x="9088185" y="3667822"/>
            <a:ext cx="442249" cy="3945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4546A">
              <a:alpha val="62000"/>
            </a:srgbClr>
          </a:solidFill>
          <a:ln cap="flat">
            <a:noFill/>
            <a:prstDash val="solid"/>
          </a:ln>
        </p:spPr>
        <p:txBody>
          <a:bodyPr vert="horz" wrap="square" lIns="71999" tIns="35999" rIns="71999" bIns="35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2000" b="0" i="0" u="none" strike="noStrike" kern="1200" cap="none" spc="0" baseline="0">
              <a:solidFill>
                <a:srgbClr val="FFFFFF"/>
              </a:solidFill>
              <a:uFillTx/>
              <a:latin typeface="Calibri"/>
            </a:endParaRPr>
          </a:p>
        </p:txBody>
      </p:sp>
      <p:sp>
        <p:nvSpPr>
          <p:cNvPr id="38" name="Ellipse 42">
            <a:extLst>
              <a:ext uri="{FF2B5EF4-FFF2-40B4-BE49-F238E27FC236}">
                <a16:creationId xmlns:a16="http://schemas.microsoft.com/office/drawing/2014/main" id="{2290B76A-CB96-D098-1A30-36571DB46D91}"/>
              </a:ext>
            </a:extLst>
          </p:cNvPr>
          <p:cNvSpPr/>
          <p:nvPr/>
        </p:nvSpPr>
        <p:spPr>
          <a:xfrm>
            <a:off x="6875995" y="2538886"/>
            <a:ext cx="329156" cy="28238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4546A">
              <a:alpha val="62000"/>
            </a:srgbClr>
          </a:solidFill>
          <a:ln cap="flat">
            <a:noFill/>
            <a:prstDash val="solid"/>
          </a:ln>
        </p:spPr>
        <p:txBody>
          <a:bodyPr vert="horz" wrap="square" lIns="71999" tIns="35999" rIns="71999" bIns="35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FFFFFF"/>
              </a:solidFill>
              <a:uFillTx/>
              <a:latin typeface="Calibri"/>
            </a:endParaRPr>
          </a:p>
        </p:txBody>
      </p:sp>
      <p:sp>
        <p:nvSpPr>
          <p:cNvPr id="39" name="Ellipse 43">
            <a:extLst>
              <a:ext uri="{FF2B5EF4-FFF2-40B4-BE49-F238E27FC236}">
                <a16:creationId xmlns:a16="http://schemas.microsoft.com/office/drawing/2014/main" id="{6BA7BAD0-77C8-E452-8A57-87EEBAD189CB}"/>
              </a:ext>
            </a:extLst>
          </p:cNvPr>
          <p:cNvSpPr/>
          <p:nvPr/>
        </p:nvSpPr>
        <p:spPr>
          <a:xfrm>
            <a:off x="6724259" y="2782784"/>
            <a:ext cx="179908" cy="1841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4546A">
              <a:alpha val="62000"/>
            </a:srgbClr>
          </a:solidFill>
          <a:ln cap="flat">
            <a:noFill/>
            <a:prstDash val="solid"/>
          </a:ln>
        </p:spPr>
        <p:txBody>
          <a:bodyPr vert="horz" wrap="square" lIns="71999" tIns="35999" rIns="71999" bIns="35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FFFFFF"/>
              </a:solidFill>
              <a:uFillTx/>
              <a:latin typeface="Calibri"/>
            </a:endParaRPr>
          </a:p>
        </p:txBody>
      </p:sp>
      <p:sp>
        <p:nvSpPr>
          <p:cNvPr id="40" name="Ellipse 44">
            <a:extLst>
              <a:ext uri="{FF2B5EF4-FFF2-40B4-BE49-F238E27FC236}">
                <a16:creationId xmlns:a16="http://schemas.microsoft.com/office/drawing/2014/main" id="{93F2BCF5-A279-4F34-6A8F-938294059054}"/>
              </a:ext>
            </a:extLst>
          </p:cNvPr>
          <p:cNvSpPr/>
          <p:nvPr/>
        </p:nvSpPr>
        <p:spPr>
          <a:xfrm>
            <a:off x="7205151" y="4125946"/>
            <a:ext cx="435720" cy="3637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4546A">
              <a:alpha val="62000"/>
            </a:srgbClr>
          </a:solidFill>
          <a:ln cap="flat">
            <a:noFill/>
            <a:prstDash val="solid"/>
          </a:ln>
        </p:spPr>
        <p:txBody>
          <a:bodyPr vert="horz" wrap="square" lIns="71999" tIns="35999" rIns="71999" bIns="35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2000" b="0" i="0" u="none" strike="noStrike" kern="1200" cap="none" spc="0" baseline="0">
              <a:solidFill>
                <a:srgbClr val="FFFFFF"/>
              </a:solidFill>
              <a:uFillTx/>
              <a:latin typeface="Calibri"/>
            </a:endParaRPr>
          </a:p>
        </p:txBody>
      </p:sp>
      <p:sp>
        <p:nvSpPr>
          <p:cNvPr id="41" name="Ellipse 45">
            <a:extLst>
              <a:ext uri="{FF2B5EF4-FFF2-40B4-BE49-F238E27FC236}">
                <a16:creationId xmlns:a16="http://schemas.microsoft.com/office/drawing/2014/main" id="{6988DBB1-484F-C280-478E-F0E7E0C9E1F2}"/>
              </a:ext>
            </a:extLst>
          </p:cNvPr>
          <p:cNvSpPr/>
          <p:nvPr/>
        </p:nvSpPr>
        <p:spPr>
          <a:xfrm>
            <a:off x="7738274" y="4212521"/>
            <a:ext cx="664229" cy="5978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4546A">
              <a:alpha val="62000"/>
            </a:srgbClr>
          </a:solidFill>
          <a:ln cap="flat">
            <a:noFill/>
            <a:prstDash val="solid"/>
          </a:ln>
        </p:spPr>
        <p:txBody>
          <a:bodyPr vert="horz" wrap="square" lIns="71999" tIns="35999" rIns="71999" bIns="35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2000" b="0" i="0" u="none" strike="noStrike" kern="1200" cap="none" spc="0" baseline="0">
              <a:solidFill>
                <a:srgbClr val="FFFFFF"/>
              </a:solidFill>
              <a:uFillTx/>
              <a:latin typeface="Calibri"/>
            </a:endParaRPr>
          </a:p>
        </p:txBody>
      </p:sp>
      <p:sp>
        <p:nvSpPr>
          <p:cNvPr id="42" name="Ellipse 46">
            <a:extLst>
              <a:ext uri="{FF2B5EF4-FFF2-40B4-BE49-F238E27FC236}">
                <a16:creationId xmlns:a16="http://schemas.microsoft.com/office/drawing/2014/main" id="{DA771330-0A42-D304-9BE9-2104D7890D75}"/>
              </a:ext>
            </a:extLst>
          </p:cNvPr>
          <p:cNvSpPr/>
          <p:nvPr/>
        </p:nvSpPr>
        <p:spPr>
          <a:xfrm>
            <a:off x="8330869" y="4545967"/>
            <a:ext cx="664229" cy="5978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4546A">
              <a:alpha val="62000"/>
            </a:srgbClr>
          </a:solidFill>
          <a:ln cap="flat">
            <a:noFill/>
            <a:prstDash val="solid"/>
          </a:ln>
        </p:spPr>
        <p:txBody>
          <a:bodyPr vert="horz" wrap="square" lIns="71999" tIns="35999" rIns="71999" bIns="35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2000" b="0" i="0" u="none" strike="noStrike" kern="1200" cap="none" spc="0" baseline="0">
              <a:solidFill>
                <a:srgbClr val="FFFFFF"/>
              </a:solidFill>
              <a:uFillTx/>
              <a:latin typeface="Calibri"/>
            </a:endParaRPr>
          </a:p>
        </p:txBody>
      </p:sp>
      <p:sp>
        <p:nvSpPr>
          <p:cNvPr id="43" name="Ellipse 49">
            <a:extLst>
              <a:ext uri="{FF2B5EF4-FFF2-40B4-BE49-F238E27FC236}">
                <a16:creationId xmlns:a16="http://schemas.microsoft.com/office/drawing/2014/main" id="{0F1EAA08-159E-C8E7-BA6D-B36420FA252C}"/>
              </a:ext>
            </a:extLst>
          </p:cNvPr>
          <p:cNvSpPr/>
          <p:nvPr/>
        </p:nvSpPr>
        <p:spPr>
          <a:xfrm>
            <a:off x="670547" y="4962777"/>
            <a:ext cx="179908" cy="1841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4546A">
              <a:alpha val="62000"/>
            </a:srgbClr>
          </a:solidFill>
          <a:ln cap="flat">
            <a:noFill/>
            <a:prstDash val="solid"/>
          </a:ln>
        </p:spPr>
        <p:txBody>
          <a:bodyPr vert="horz" wrap="square" lIns="71999" tIns="35999" rIns="71999" bIns="35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FFFFFF"/>
              </a:solidFill>
              <a:uFillTx/>
              <a:latin typeface="Calibri"/>
            </a:endParaRPr>
          </a:p>
        </p:txBody>
      </p:sp>
      <p:sp>
        <p:nvSpPr>
          <p:cNvPr id="44" name="Tekstfelt 50">
            <a:extLst>
              <a:ext uri="{FF2B5EF4-FFF2-40B4-BE49-F238E27FC236}">
                <a16:creationId xmlns:a16="http://schemas.microsoft.com/office/drawing/2014/main" id="{FBCB0D86-A261-EA7A-6EFB-4A879E3F3366}"/>
              </a:ext>
            </a:extLst>
          </p:cNvPr>
          <p:cNvSpPr txBox="1"/>
          <p:nvPr/>
        </p:nvSpPr>
        <p:spPr>
          <a:xfrm>
            <a:off x="818744" y="4935135"/>
            <a:ext cx="6068753" cy="276999"/>
          </a:xfrm>
          <a:prstGeom prst="rect">
            <a:avLst/>
          </a:prstGeom>
          <a:noFill/>
          <a:ln cap="flat">
            <a:noFill/>
          </a:ln>
        </p:spPr>
        <p:txBody>
          <a:bodyPr vert="horz" wrap="square" lIns="91440" tIns="45720" rIns="91440" bIns="45720" anchor="t" anchorCtr="0" compatLnSpc="1">
            <a:spAutoFit/>
          </a:bodyPr>
          <a:lstStyle/>
          <a:p>
            <a:pPr marL="12701" marR="413381" lvl="0" indent="0" algn="l" defTabSz="914400" rtl="0" fontAlgn="auto" hangingPunct="1">
              <a:lnSpc>
                <a:spcPct val="100000"/>
              </a:lnSpc>
              <a:spcBef>
                <a:spcPts val="165"/>
              </a:spcBef>
              <a:spcAft>
                <a:spcPts val="0"/>
              </a:spcAft>
              <a:buNone/>
              <a:tabLst/>
              <a:defRPr sz="1800" b="0" i="0" u="none" strike="noStrike" kern="0" cap="none" spc="0" baseline="0">
                <a:solidFill>
                  <a:srgbClr val="000000"/>
                </a:solidFill>
                <a:uFillTx/>
              </a:defRPr>
            </a:pPr>
            <a:r>
              <a:rPr lang="da-DK" sz="1200" b="0" i="0" u="none" strike="noStrike" kern="1200" cap="none" spc="-10" baseline="0">
                <a:solidFill>
                  <a:srgbClr val="ED7D31"/>
                </a:solidFill>
                <a:uFillTx/>
                <a:latin typeface="Calibri"/>
                <a:cs typeface="Arial"/>
              </a:rPr>
              <a:t>Byudviklingsområder jf. KP19</a:t>
            </a:r>
          </a:p>
        </p:txBody>
      </p:sp>
      <p:sp>
        <p:nvSpPr>
          <p:cNvPr id="45" name="Ellipse 52">
            <a:extLst>
              <a:ext uri="{FF2B5EF4-FFF2-40B4-BE49-F238E27FC236}">
                <a16:creationId xmlns:a16="http://schemas.microsoft.com/office/drawing/2014/main" id="{7A9E2CA4-A59B-996D-E003-E09A26635E87}"/>
              </a:ext>
            </a:extLst>
          </p:cNvPr>
          <p:cNvSpPr/>
          <p:nvPr/>
        </p:nvSpPr>
        <p:spPr>
          <a:xfrm>
            <a:off x="8035436" y="3848737"/>
            <a:ext cx="367076" cy="2772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4546A">
              <a:alpha val="62000"/>
            </a:srgbClr>
          </a:solidFill>
          <a:ln cap="flat">
            <a:noFill/>
            <a:prstDash val="solid"/>
          </a:ln>
        </p:spPr>
        <p:txBody>
          <a:bodyPr vert="horz" wrap="square" lIns="71999" tIns="35999" rIns="71999" bIns="35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2000" b="0" i="0" u="none" strike="noStrike" kern="1200" cap="none" spc="0" baseline="0">
              <a:solidFill>
                <a:srgbClr val="FFFFFF"/>
              </a:solidFill>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BC716-9E3D-75A9-C38D-2D9A008C5B07}"/>
              </a:ext>
            </a:extLst>
          </p:cNvPr>
          <p:cNvSpPr txBox="1">
            <a:spLocks noGrp="1"/>
          </p:cNvSpPr>
          <p:nvPr>
            <p:ph type="title"/>
          </p:nvPr>
        </p:nvSpPr>
        <p:spPr>
          <a:xfrm>
            <a:off x="364342" y="590364"/>
            <a:ext cx="10644320" cy="893926"/>
          </a:xfrm>
        </p:spPr>
        <p:txBody>
          <a:bodyPr/>
          <a:lstStyle/>
          <a:p>
            <a:pPr lvl="0"/>
            <a:r>
              <a:rPr lang="da-DK" sz="4000" b="1" dirty="0"/>
              <a:t>Behov for plejehjemspladser frem mod 2050</a:t>
            </a:r>
            <a:br>
              <a:rPr lang="da-DK" sz="4000" b="1" dirty="0"/>
            </a:br>
            <a:endParaRPr lang="da-DK" sz="1200" dirty="0"/>
          </a:p>
        </p:txBody>
      </p:sp>
      <p:sp>
        <p:nvSpPr>
          <p:cNvPr id="3" name="Pladsholder til slidenummer 3">
            <a:extLst>
              <a:ext uri="{FF2B5EF4-FFF2-40B4-BE49-F238E27FC236}">
                <a16:creationId xmlns:a16="http://schemas.microsoft.com/office/drawing/2014/main" id="{3991EE26-80DF-8E1A-8477-F57C7D5879C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BCF487-1400-4D5A-968E-5DD53FEBE44A}" type="slidenum">
              <a:t>4</a:t>
            </a:fld>
            <a:endParaRPr lang="da-DK" sz="1200" b="0" i="0" u="none" strike="noStrike" kern="1200" cap="none" spc="0" baseline="0">
              <a:solidFill>
                <a:srgbClr val="898989"/>
              </a:solidFill>
              <a:uFillTx/>
              <a:latin typeface="Calibri"/>
            </a:endParaRPr>
          </a:p>
        </p:txBody>
      </p:sp>
      <p:sp>
        <p:nvSpPr>
          <p:cNvPr id="4" name="Tekstfelt 13">
            <a:extLst>
              <a:ext uri="{FF2B5EF4-FFF2-40B4-BE49-F238E27FC236}">
                <a16:creationId xmlns:a16="http://schemas.microsoft.com/office/drawing/2014/main" id="{773EAE5A-2019-E977-412D-A5E21B12AE27}"/>
              </a:ext>
            </a:extLst>
          </p:cNvPr>
          <p:cNvSpPr txBox="1"/>
          <p:nvPr/>
        </p:nvSpPr>
        <p:spPr>
          <a:xfrm>
            <a:off x="132359" y="5754593"/>
            <a:ext cx="1995138" cy="16927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100" b="0" i="0" u="none" strike="noStrike" kern="1200" cap="none" spc="0" baseline="0">
                <a:solidFill>
                  <a:srgbClr val="000000"/>
                </a:solidFill>
                <a:uFillTx/>
                <a:latin typeface="Calibri"/>
              </a:rPr>
              <a:t>Kilde: Demografimodellen</a:t>
            </a:r>
          </a:p>
        </p:txBody>
      </p:sp>
      <p:sp>
        <p:nvSpPr>
          <p:cNvPr id="5" name="Tekstfelt 14">
            <a:extLst>
              <a:ext uri="{FF2B5EF4-FFF2-40B4-BE49-F238E27FC236}">
                <a16:creationId xmlns:a16="http://schemas.microsoft.com/office/drawing/2014/main" id="{743C51BF-0CF7-3F5B-9727-6DC942881471}"/>
              </a:ext>
            </a:extLst>
          </p:cNvPr>
          <p:cNvSpPr txBox="1"/>
          <p:nvPr/>
        </p:nvSpPr>
        <p:spPr>
          <a:xfrm>
            <a:off x="6906241" y="1535965"/>
            <a:ext cx="4447562" cy="369332"/>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200" b="0" i="0" u="none" strike="noStrike" kern="1200" cap="none" spc="0" baseline="0">
                <a:solidFill>
                  <a:srgbClr val="000000"/>
                </a:solidFill>
                <a:uFillTx/>
                <a:latin typeface="Calibri"/>
              </a:rPr>
              <a:t>Akkumuleret behov frem mod 2050: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200" b="0" i="0" u="sng" strike="noStrike" kern="1200" cap="none" spc="0" baseline="0">
                <a:solidFill>
                  <a:srgbClr val="000000"/>
                </a:solidFill>
                <a:uFillTx/>
                <a:latin typeface="Calibri"/>
              </a:rPr>
              <a:t>3.757 pladser</a:t>
            </a:r>
          </a:p>
        </p:txBody>
      </p:sp>
      <p:graphicFrame>
        <p:nvGraphicFramePr>
          <p:cNvPr id="7" name="Pladsholder til indhold 11">
            <a:extLst>
              <a:ext uri="{FF2B5EF4-FFF2-40B4-BE49-F238E27FC236}">
                <a16:creationId xmlns:a16="http://schemas.microsoft.com/office/drawing/2014/main" id="{73FCCA2A-3548-A6F9-FC2A-D6A64DFFFD28}"/>
              </a:ext>
            </a:extLst>
          </p:cNvPr>
          <p:cNvGraphicFramePr>
            <a:graphicFrameLocks noGrp="1"/>
          </p:cNvGraphicFramePr>
          <p:nvPr>
            <p:ph type="chart" idx="4294967295"/>
            <p:extLst>
              <p:ext uri="{D42A27DB-BD31-4B8C-83A1-F6EECF244321}">
                <p14:modId xmlns:p14="http://schemas.microsoft.com/office/powerpoint/2010/main" val="1559626123"/>
              </p:ext>
            </p:extLst>
          </p:nvPr>
        </p:nvGraphicFramePr>
        <p:xfrm>
          <a:off x="659712" y="2033497"/>
          <a:ext cx="10644320" cy="372109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Lige pilforbindelse 7">
            <a:extLst>
              <a:ext uri="{FF2B5EF4-FFF2-40B4-BE49-F238E27FC236}">
                <a16:creationId xmlns:a16="http://schemas.microsoft.com/office/drawing/2014/main" id="{A726A47B-B411-5007-D674-618FA5183888}"/>
              </a:ext>
            </a:extLst>
          </p:cNvPr>
          <p:cNvCxnSpPr>
            <a:cxnSpLocks/>
          </p:cNvCxnSpPr>
          <p:nvPr/>
        </p:nvCxnSpPr>
        <p:spPr>
          <a:xfrm flipH="1">
            <a:off x="11008662" y="1905297"/>
            <a:ext cx="160783" cy="356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p:txBody>
          <a:bodyPr/>
          <a:lstStyle/>
          <a:p>
            <a:r>
              <a:rPr lang="da-DK" sz="3200" dirty="0"/>
              <a:t>Antallet af kremationer vil stige de kommende år</a:t>
            </a:r>
          </a:p>
        </p:txBody>
      </p:sp>
      <p:sp>
        <p:nvSpPr>
          <p:cNvPr id="4" name="Footer Placeholder 3">
            <a:extLst>
              <a:ext uri="{FF2B5EF4-FFF2-40B4-BE49-F238E27FC236}">
                <a16:creationId xmlns:a16="http://schemas.microsoft.com/office/drawing/2014/main" id="{9971E990-F922-4241-B86C-A0B14AEE9340}"/>
              </a:ext>
            </a:extLst>
          </p:cNvPr>
          <p:cNvSpPr>
            <a:spLocks noGrp="1"/>
          </p:cNvSpPr>
          <p:nvPr>
            <p:ph type="ftr" sz="quarter" idx="11"/>
          </p:nvPr>
        </p:nvSpPr>
        <p:spPr/>
        <p:txBody>
          <a:bodyPr/>
          <a:lstStyle/>
          <a:p>
            <a:r>
              <a:rPr lang="da-DK" noProof="0" dirty="0"/>
              <a:t>Sidehoved</a:t>
            </a:r>
          </a:p>
        </p:txBody>
      </p:sp>
      <p:sp>
        <p:nvSpPr>
          <p:cNvPr id="5" name="Slide Number Placehold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5</a:t>
            </a:fld>
            <a:endParaRPr lang="da-DK" noProof="0" dirty="0"/>
          </a:p>
        </p:txBody>
      </p:sp>
      <p:sp>
        <p:nvSpPr>
          <p:cNvPr id="10" name="Tekstfelt 9">
            <a:extLst>
              <a:ext uri="{FF2B5EF4-FFF2-40B4-BE49-F238E27FC236}">
                <a16:creationId xmlns:a16="http://schemas.microsoft.com/office/drawing/2014/main" id="{B170F620-7294-829A-B817-35D6AF764975}"/>
              </a:ext>
            </a:extLst>
          </p:cNvPr>
          <p:cNvSpPr txBox="1"/>
          <p:nvPr/>
        </p:nvSpPr>
        <p:spPr>
          <a:xfrm>
            <a:off x="1048626" y="6123899"/>
            <a:ext cx="10848340" cy="646331"/>
          </a:xfrm>
          <a:prstGeom prst="rect">
            <a:avLst/>
          </a:prstGeom>
          <a:noFill/>
        </p:spPr>
        <p:txBody>
          <a:bodyPr wrap="square">
            <a:spAutoFit/>
          </a:bodyPr>
          <a:lstStyle/>
          <a:p>
            <a:r>
              <a:rPr lang="da-DK" sz="1200" i="1">
                <a:solidFill>
                  <a:schemeClr val="bg1">
                    <a:lumMod val="50000"/>
                  </a:schemeClr>
                </a:solidFill>
              </a:rPr>
              <a:t>Fordelingen af kremationer er indenbys 40%. Udenbys 60% (gns. i seneste 5 år). Ift. 2021 vil der frem mod 2025 bliver der behov for 350 flere kremationer (+7%). Frem mod 2030 forventes ca. 1000 flere kremationer (+15%). Frem mod 2050 ca. 2700 flere kremationer (+42%).</a:t>
            </a:r>
          </a:p>
          <a:p>
            <a:r>
              <a:rPr lang="da-DK" sz="1200" i="1">
                <a:solidFill>
                  <a:schemeClr val="bg1">
                    <a:lumMod val="50000"/>
                  </a:schemeClr>
                </a:solidFill>
              </a:rPr>
              <a:t>I </a:t>
            </a:r>
            <a:r>
              <a:rPr lang="da-DK" sz="1200" i="1">
                <a:solidFill>
                  <a:srgbClr val="FF0000"/>
                </a:solidFill>
                <a:highlight>
                  <a:srgbClr val="000000"/>
                </a:highlight>
              </a:rPr>
              <a:t>2022</a:t>
            </a:r>
            <a:r>
              <a:rPr lang="da-DK" sz="1200" i="1">
                <a:solidFill>
                  <a:schemeClr val="bg1">
                    <a:lumMod val="50000"/>
                  </a:schemeClr>
                </a:solidFill>
              </a:rPr>
              <a:t> kom der en del flere kremationer, end prognosen havde forudset pga. en betydelig overdødelighed.</a:t>
            </a:r>
          </a:p>
        </p:txBody>
      </p:sp>
      <p:graphicFrame>
        <p:nvGraphicFramePr>
          <p:cNvPr id="6" name="Diagram 5">
            <a:extLst>
              <a:ext uri="{FF2B5EF4-FFF2-40B4-BE49-F238E27FC236}">
                <a16:creationId xmlns:a16="http://schemas.microsoft.com/office/drawing/2014/main" id="{3C13FC49-C980-4F96-BF74-F29DABA93EA0}"/>
              </a:ext>
            </a:extLst>
          </p:cNvPr>
          <p:cNvGraphicFramePr>
            <a:graphicFrameLocks/>
          </p:cNvGraphicFramePr>
          <p:nvPr/>
        </p:nvGraphicFramePr>
        <p:xfrm>
          <a:off x="0" y="1788196"/>
          <a:ext cx="12192000" cy="4249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427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p:txBody>
          <a:bodyPr/>
          <a:lstStyle/>
          <a:p>
            <a:r>
              <a:rPr lang="da-DK" sz="3200"/>
              <a:t>Forbehold</a:t>
            </a:r>
            <a:endParaRPr lang="da-DK" sz="3200" dirty="0"/>
          </a:p>
        </p:txBody>
      </p:sp>
      <p:sp>
        <p:nvSpPr>
          <p:cNvPr id="4" name="Footer Placeholder 3">
            <a:extLst>
              <a:ext uri="{FF2B5EF4-FFF2-40B4-BE49-F238E27FC236}">
                <a16:creationId xmlns:a16="http://schemas.microsoft.com/office/drawing/2014/main" id="{9971E990-F922-4241-B86C-A0B14AEE9340}"/>
              </a:ext>
            </a:extLst>
          </p:cNvPr>
          <p:cNvSpPr>
            <a:spLocks noGrp="1"/>
          </p:cNvSpPr>
          <p:nvPr>
            <p:ph type="ftr" sz="quarter" idx="11"/>
          </p:nvPr>
        </p:nvSpPr>
        <p:spPr/>
        <p:txBody>
          <a:bodyPr/>
          <a:lstStyle/>
          <a:p>
            <a:r>
              <a:rPr lang="da-DK" noProof="0" dirty="0"/>
              <a:t>Sidehoved</a:t>
            </a:r>
          </a:p>
        </p:txBody>
      </p:sp>
      <p:sp>
        <p:nvSpPr>
          <p:cNvPr id="5" name="Slide Number Placehold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6</a:t>
            </a:fld>
            <a:endParaRPr lang="da-DK" noProof="0" dirty="0"/>
          </a:p>
        </p:txBody>
      </p:sp>
      <p:sp>
        <p:nvSpPr>
          <p:cNvPr id="3" name="Text Placeholder 2">
            <a:extLst>
              <a:ext uri="{FF2B5EF4-FFF2-40B4-BE49-F238E27FC236}">
                <a16:creationId xmlns:a16="http://schemas.microsoft.com/office/drawing/2014/main" id="{D61E7333-0EAC-4172-A471-ACDF432CA9B2}"/>
              </a:ext>
            </a:extLst>
          </p:cNvPr>
          <p:cNvSpPr>
            <a:spLocks noGrp="1"/>
          </p:cNvSpPr>
          <p:nvPr>
            <p:ph type="body" sz="quarter" idx="13"/>
          </p:nvPr>
        </p:nvSpPr>
        <p:spPr/>
        <p:txBody>
          <a:bodyPr/>
          <a:lstStyle/>
          <a:p>
            <a:pPr lvl="1">
              <a:buFont typeface="Arial" panose="020B0604020202020204" pitchFamily="34" charset="0"/>
              <a:buChar char="•"/>
            </a:pPr>
            <a:r>
              <a:rPr lang="da-DK" b="1"/>
              <a:t>Befolkningsfremskrivning baseret på befolkningsfremskrivning i 2022</a:t>
            </a:r>
          </a:p>
          <a:p>
            <a:pPr lvl="2">
              <a:buFont typeface="Courier New" panose="02070309020205020404" pitchFamily="49" charset="0"/>
              <a:buChar char="o"/>
            </a:pPr>
            <a:r>
              <a:rPr lang="da-DK" sz="1200"/>
              <a:t>Prognosen (uden og indebys) bygger på en befolkningsfremskrivning af Københavns Kommune og de omegnskommuner, som har den største og mest vedvarende efterspørgsel*.</a:t>
            </a:r>
          </a:p>
          <a:p>
            <a:pPr lvl="2">
              <a:buFont typeface="Courier New" panose="02070309020205020404" pitchFamily="49" charset="0"/>
              <a:buChar char="o"/>
            </a:pPr>
            <a:r>
              <a:rPr lang="da-DK" sz="1200"/>
              <a:t>Prognosens minimum bygger for en generel befolkningsfremskrivning for Danmark fraregnet indvandrere fra ikke-vestlige lande. Prognosens maksimum bygger </a:t>
            </a:r>
            <a:r>
              <a:rPr lang="da-DK" sz="1200" u="sng"/>
              <a:t>alene</a:t>
            </a:r>
            <a:r>
              <a:rPr lang="da-DK" sz="1200"/>
              <a:t> på en generel befolkningsfremskrivning for Københavns Kommune.</a:t>
            </a:r>
          </a:p>
          <a:p>
            <a:pPr lvl="1">
              <a:buFont typeface="Arial" panose="020B0604020202020204" pitchFamily="34" charset="0"/>
              <a:buChar char="•"/>
            </a:pPr>
            <a:r>
              <a:rPr lang="da-DK" b="1"/>
              <a:t>Ovnkapacitet i andre kommuner</a:t>
            </a:r>
            <a:endParaRPr lang="da-DK" b="1" dirty="0"/>
          </a:p>
          <a:p>
            <a:pPr lvl="2">
              <a:buFont typeface="Courier New" panose="02070309020205020404" pitchFamily="49" charset="0"/>
              <a:buChar char="o"/>
            </a:pPr>
            <a:r>
              <a:rPr lang="da-DK" sz="1200"/>
              <a:t>Prognosens antager, at ovnkapaciteten på de øvrige krematorier på Sjælland vil være uændret, hvorfor efterspørgslen fra udenbys kommuner vil være uændret. De seneste 5 år er det ca. 60% af kremationerne der består af borgere uden for Københavns Kommune (udenbys)</a:t>
            </a:r>
          </a:p>
          <a:p>
            <a:pPr lvl="1">
              <a:buFont typeface="Arial" panose="020B0604020202020204" pitchFamily="34" charset="0"/>
              <a:buChar char="•"/>
            </a:pPr>
            <a:r>
              <a:rPr lang="da-DK" b="1"/>
              <a:t>Uændret valg mellem begravelse og kremation</a:t>
            </a:r>
          </a:p>
          <a:p>
            <a:pPr lvl="2">
              <a:buFont typeface="Courier New" panose="02070309020205020404" pitchFamily="49" charset="0"/>
              <a:buChar char="o"/>
            </a:pPr>
            <a:r>
              <a:rPr lang="da-DK" sz="1200"/>
              <a:t>Prognosen antager, at antallet af kremationer mod begravelser vil være uændret i de kommende år</a:t>
            </a:r>
            <a:endParaRPr lang="da-DK" sz="2400"/>
          </a:p>
          <a:p>
            <a:pPr lvl="1">
              <a:buFont typeface="Arial" panose="020B0604020202020204" pitchFamily="34" charset="0"/>
              <a:buChar char="•"/>
            </a:pPr>
            <a:r>
              <a:rPr lang="da-DK" b="1"/>
              <a:t>Forandringer i kremationsmetoder, herunder miljøhensyn</a:t>
            </a:r>
            <a:endParaRPr lang="da-DK" b="1">
              <a:solidFill>
                <a:srgbClr val="FF0000"/>
              </a:solidFill>
              <a:highlight>
                <a:srgbClr val="FFFF00"/>
              </a:highlight>
            </a:endParaRPr>
          </a:p>
          <a:p>
            <a:pPr lvl="2">
              <a:buFont typeface="Courier New" panose="02070309020205020404" pitchFamily="49" charset="0"/>
              <a:buChar char="o"/>
            </a:pPr>
            <a:r>
              <a:rPr lang="da-DK" sz="1200"/>
              <a:t>Prognosen og de økonomiske beregninger tager udganspunkt i, at de nuværende kremationsmetoder forbliver uændret</a:t>
            </a:r>
            <a:endParaRPr lang="da-DK" sz="1800" dirty="0"/>
          </a:p>
        </p:txBody>
      </p:sp>
      <p:sp>
        <p:nvSpPr>
          <p:cNvPr id="9" name="Tekstfelt 8">
            <a:extLst>
              <a:ext uri="{FF2B5EF4-FFF2-40B4-BE49-F238E27FC236}">
                <a16:creationId xmlns:a16="http://schemas.microsoft.com/office/drawing/2014/main" id="{236DC380-BB09-9DF3-2D27-8018D8531644}"/>
              </a:ext>
            </a:extLst>
          </p:cNvPr>
          <p:cNvSpPr txBox="1"/>
          <p:nvPr/>
        </p:nvSpPr>
        <p:spPr>
          <a:xfrm>
            <a:off x="719997" y="6427113"/>
            <a:ext cx="9402204" cy="430887"/>
          </a:xfrm>
          <a:prstGeom prst="rect">
            <a:avLst/>
          </a:prstGeom>
          <a:noFill/>
        </p:spPr>
        <p:txBody>
          <a:bodyPr wrap="square">
            <a:spAutoFit/>
          </a:bodyPr>
          <a:lstStyle/>
          <a:p>
            <a:r>
              <a:rPr lang="da-DK" sz="1050" b="0" i="0" u="none" strike="noStrike">
                <a:solidFill>
                  <a:srgbClr val="000000"/>
                </a:solidFill>
                <a:effectLst/>
                <a:latin typeface="Calibri" panose="020F0502020204030204" pitchFamily="34" charset="0"/>
              </a:rPr>
              <a:t>*Allerød Kommune - </a:t>
            </a:r>
            <a:r>
              <a:rPr lang="da-DK" sz="1050"/>
              <a:t> </a:t>
            </a:r>
            <a:r>
              <a:rPr lang="da-DK" sz="1050" b="0" i="0" u="none" strike="noStrike">
                <a:solidFill>
                  <a:srgbClr val="000000"/>
                </a:solidFill>
                <a:effectLst/>
                <a:latin typeface="Calibri" panose="020F0502020204030204" pitchFamily="34" charset="0"/>
              </a:rPr>
              <a:t>Dragør Kommune - </a:t>
            </a:r>
            <a:r>
              <a:rPr lang="da-DK" sz="1050"/>
              <a:t> </a:t>
            </a:r>
            <a:r>
              <a:rPr lang="da-DK" sz="1050" b="0" i="0" u="none" strike="noStrike">
                <a:solidFill>
                  <a:srgbClr val="000000"/>
                </a:solidFill>
                <a:effectLst/>
                <a:latin typeface="Calibri" panose="020F0502020204030204" pitchFamily="34" charset="0"/>
              </a:rPr>
              <a:t>Fredensborg Kommune - </a:t>
            </a:r>
            <a:r>
              <a:rPr lang="da-DK" sz="1050"/>
              <a:t> </a:t>
            </a:r>
            <a:r>
              <a:rPr lang="da-DK" sz="1050" b="0" i="0" u="none" strike="noStrike">
                <a:solidFill>
                  <a:srgbClr val="000000"/>
                </a:solidFill>
                <a:effectLst/>
                <a:latin typeface="Calibri" panose="020F0502020204030204" pitchFamily="34" charset="0"/>
              </a:rPr>
              <a:t>Frederiksberg Kommune - </a:t>
            </a:r>
            <a:r>
              <a:rPr lang="da-DK" sz="1050"/>
              <a:t> </a:t>
            </a:r>
            <a:r>
              <a:rPr lang="da-DK" sz="1050" b="0" i="0" u="none" strike="noStrike">
                <a:solidFill>
                  <a:srgbClr val="000000"/>
                </a:solidFill>
                <a:effectLst/>
                <a:latin typeface="Calibri" panose="020F0502020204030204" pitchFamily="34" charset="0"/>
              </a:rPr>
              <a:t>Furesø Kommune - </a:t>
            </a:r>
            <a:r>
              <a:rPr lang="da-DK" sz="1050"/>
              <a:t> </a:t>
            </a:r>
            <a:r>
              <a:rPr lang="da-DK" sz="1050" b="0" i="0" u="none" strike="noStrike">
                <a:solidFill>
                  <a:srgbClr val="000000"/>
                </a:solidFill>
                <a:effectLst/>
                <a:latin typeface="Calibri" panose="020F0502020204030204" pitchFamily="34" charset="0"/>
              </a:rPr>
              <a:t>Gentofte Kommune - </a:t>
            </a:r>
            <a:r>
              <a:rPr lang="da-DK" sz="1050"/>
              <a:t> </a:t>
            </a:r>
            <a:r>
              <a:rPr lang="da-DK" sz="1050" b="0" i="0" u="none" strike="noStrike">
                <a:solidFill>
                  <a:srgbClr val="000000"/>
                </a:solidFill>
                <a:effectLst/>
                <a:latin typeface="Calibri" panose="020F0502020204030204" pitchFamily="34" charset="0"/>
              </a:rPr>
              <a:t>Gladsaxe Kommune - </a:t>
            </a:r>
            <a:r>
              <a:rPr lang="da-DK" sz="1050"/>
              <a:t> </a:t>
            </a:r>
          </a:p>
          <a:p>
            <a:r>
              <a:rPr lang="da-DK" sz="1050" b="0" i="0" u="none" strike="noStrike">
                <a:solidFill>
                  <a:srgbClr val="000000"/>
                </a:solidFill>
                <a:effectLst/>
                <a:latin typeface="Calibri" panose="020F0502020204030204" pitchFamily="34" charset="0"/>
              </a:rPr>
              <a:t>Herlev Kommune - </a:t>
            </a:r>
            <a:r>
              <a:rPr lang="da-DK" sz="1050"/>
              <a:t> </a:t>
            </a:r>
            <a:r>
              <a:rPr lang="da-DK" sz="1050" b="0" i="0" u="none" strike="noStrike">
                <a:solidFill>
                  <a:srgbClr val="000000"/>
                </a:solidFill>
                <a:effectLst/>
                <a:latin typeface="Calibri" panose="020F0502020204030204" pitchFamily="34" charset="0"/>
              </a:rPr>
              <a:t>Hvidovre Kommune - </a:t>
            </a:r>
            <a:r>
              <a:rPr lang="da-DK" sz="1050"/>
              <a:t> </a:t>
            </a:r>
            <a:r>
              <a:rPr lang="da-DK" sz="1050" b="0" i="0" u="none" strike="noStrike">
                <a:solidFill>
                  <a:srgbClr val="000000"/>
                </a:solidFill>
                <a:effectLst/>
                <a:latin typeface="Calibri" panose="020F0502020204030204" pitchFamily="34" charset="0"/>
              </a:rPr>
              <a:t>Hørsholm Kommune - </a:t>
            </a:r>
            <a:r>
              <a:rPr lang="da-DK" sz="1050"/>
              <a:t> </a:t>
            </a:r>
            <a:r>
              <a:rPr lang="da-DK" sz="1050" b="0" i="0" u="none" strike="noStrike">
                <a:solidFill>
                  <a:srgbClr val="000000"/>
                </a:solidFill>
                <a:effectLst/>
                <a:latin typeface="Calibri" panose="020F0502020204030204" pitchFamily="34" charset="0"/>
              </a:rPr>
              <a:t>Lyngby-Taarbæk Kommune - </a:t>
            </a:r>
            <a:r>
              <a:rPr lang="da-DK" sz="1050"/>
              <a:t> </a:t>
            </a:r>
            <a:r>
              <a:rPr lang="da-DK" sz="1050" b="0" i="0" u="none" strike="noStrike">
                <a:solidFill>
                  <a:srgbClr val="000000"/>
                </a:solidFill>
                <a:effectLst/>
                <a:latin typeface="Calibri" panose="020F0502020204030204" pitchFamily="34" charset="0"/>
              </a:rPr>
              <a:t>Rudersdal Kommune - </a:t>
            </a:r>
            <a:r>
              <a:rPr lang="da-DK" sz="1050"/>
              <a:t> </a:t>
            </a:r>
            <a:r>
              <a:rPr lang="da-DK" sz="1050" b="0" i="0" u="none" strike="noStrike">
                <a:solidFill>
                  <a:srgbClr val="000000"/>
                </a:solidFill>
                <a:effectLst/>
                <a:latin typeface="Calibri" panose="020F0502020204030204" pitchFamily="34" charset="0"/>
              </a:rPr>
              <a:t>Rødovre Kommune - </a:t>
            </a:r>
            <a:r>
              <a:rPr lang="da-DK" sz="1050"/>
              <a:t> </a:t>
            </a:r>
            <a:r>
              <a:rPr lang="da-DK" sz="1050" b="0" i="0" u="none" strike="noStrike">
                <a:solidFill>
                  <a:srgbClr val="000000"/>
                </a:solidFill>
                <a:effectLst/>
                <a:latin typeface="Calibri" panose="020F0502020204030204" pitchFamily="34" charset="0"/>
              </a:rPr>
              <a:t>Tårnby Kommune - </a:t>
            </a:r>
            <a:endParaRPr lang="da-DK" sz="1050"/>
          </a:p>
        </p:txBody>
      </p:sp>
    </p:spTree>
    <p:extLst>
      <p:ext uri="{BB962C8B-B14F-4D97-AF65-F5344CB8AC3E}">
        <p14:creationId xmlns:p14="http://schemas.microsoft.com/office/powerpoint/2010/main" val="39638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F47A2-8D3A-E6C8-1FB4-07C934A25618}"/>
              </a:ext>
            </a:extLst>
          </p:cNvPr>
          <p:cNvSpPr>
            <a:spLocks noGrp="1"/>
          </p:cNvSpPr>
          <p:nvPr>
            <p:ph type="title"/>
          </p:nvPr>
        </p:nvSpPr>
        <p:spPr/>
        <p:txBody>
          <a:bodyPr/>
          <a:lstStyle/>
          <a:p>
            <a:r>
              <a:rPr lang="da-DK" dirty="0"/>
              <a:t>Begravelser og urnenedsættelser på de </a:t>
            </a:r>
            <a:br>
              <a:rPr lang="da-DK" dirty="0"/>
            </a:br>
            <a:r>
              <a:rPr lang="da-DK" dirty="0"/>
              <a:t>Københavnske kirkegårde - 2021</a:t>
            </a:r>
          </a:p>
        </p:txBody>
      </p:sp>
      <p:sp>
        <p:nvSpPr>
          <p:cNvPr id="3" name="Pladsholder til sidefod 2">
            <a:extLst>
              <a:ext uri="{FF2B5EF4-FFF2-40B4-BE49-F238E27FC236}">
                <a16:creationId xmlns:a16="http://schemas.microsoft.com/office/drawing/2014/main" id="{B86224AF-E155-AD11-2190-EB5DCC6B6D66}"/>
              </a:ext>
            </a:extLst>
          </p:cNvPr>
          <p:cNvSpPr>
            <a:spLocks noGrp="1"/>
          </p:cNvSpPr>
          <p:nvPr>
            <p:ph type="ftr" sz="quarter" idx="11"/>
          </p:nvPr>
        </p:nvSpPr>
        <p:spPr/>
        <p:txBody>
          <a:bodyPr/>
          <a:lstStyle/>
          <a:p>
            <a:r>
              <a:rPr lang="da-DK"/>
              <a:t>Sidehoved</a:t>
            </a:r>
            <a:endParaRPr lang="da-DK" dirty="0"/>
          </a:p>
        </p:txBody>
      </p:sp>
      <p:sp>
        <p:nvSpPr>
          <p:cNvPr id="4" name="Pladsholder til slidenummer 3">
            <a:extLst>
              <a:ext uri="{FF2B5EF4-FFF2-40B4-BE49-F238E27FC236}">
                <a16:creationId xmlns:a16="http://schemas.microsoft.com/office/drawing/2014/main" id="{ED7140AD-7BDE-8581-9D21-B35AC2676A60}"/>
              </a:ext>
            </a:extLst>
          </p:cNvPr>
          <p:cNvSpPr>
            <a:spLocks noGrp="1"/>
          </p:cNvSpPr>
          <p:nvPr>
            <p:ph type="sldNum" sz="quarter" idx="12"/>
          </p:nvPr>
        </p:nvSpPr>
        <p:spPr/>
        <p:txBody>
          <a:bodyPr/>
          <a:lstStyle/>
          <a:p>
            <a:fld id="{24C8C45C-947F-4981-8B3F-4F32E973C901}" type="slidenum">
              <a:rPr lang="da-DK" smtClean="0"/>
              <a:pPr/>
              <a:t>7</a:t>
            </a:fld>
            <a:endParaRPr lang="da-DK" dirty="0"/>
          </a:p>
        </p:txBody>
      </p:sp>
      <p:sp>
        <p:nvSpPr>
          <p:cNvPr id="5" name="Pladsholder til tekst 4">
            <a:extLst>
              <a:ext uri="{FF2B5EF4-FFF2-40B4-BE49-F238E27FC236}">
                <a16:creationId xmlns:a16="http://schemas.microsoft.com/office/drawing/2014/main" id="{1AC2DDA9-C984-4E3E-D78F-1DC04F5095C6}"/>
              </a:ext>
            </a:extLst>
          </p:cNvPr>
          <p:cNvSpPr>
            <a:spLocks noGrp="1"/>
          </p:cNvSpPr>
          <p:nvPr>
            <p:ph type="body" sz="quarter" idx="13"/>
          </p:nvPr>
        </p:nvSpPr>
        <p:spPr>
          <a:xfrm>
            <a:off x="719997" y="1477926"/>
            <a:ext cx="10752001" cy="4660074"/>
          </a:xfrm>
        </p:spPr>
        <p:txBody>
          <a:bodyPr/>
          <a:lstStyle/>
          <a:p>
            <a:pPr marL="0" indent="0">
              <a:buNone/>
            </a:pPr>
            <a:endParaRPr lang="da-DK" dirty="0"/>
          </a:p>
          <a:p>
            <a:r>
              <a:rPr lang="da-DK" dirty="0"/>
              <a:t>Begravelser og urnenedsættelser i alt – 2.900</a:t>
            </a:r>
          </a:p>
          <a:p>
            <a:r>
              <a:rPr lang="da-DK" dirty="0"/>
              <a:t>Begravelsernes samlede andel heraf – 12 pct.</a:t>
            </a:r>
          </a:p>
          <a:p>
            <a:r>
              <a:rPr lang="da-DK" dirty="0"/>
              <a:t>Urnenedsættelser i eget gravsteds samlede andel heraf – 33 pct. </a:t>
            </a:r>
          </a:p>
          <a:p>
            <a:r>
              <a:rPr lang="da-DK" dirty="0"/>
              <a:t>Urnenedsættelser i fællesgravsteds samlede andel heraf – 55 pct. </a:t>
            </a:r>
          </a:p>
          <a:p>
            <a:pPr marL="0" indent="0">
              <a:buNone/>
            </a:pPr>
            <a:r>
              <a:rPr lang="da-DK" dirty="0"/>
              <a:t>Tendenser:</a:t>
            </a:r>
          </a:p>
          <a:p>
            <a:r>
              <a:rPr lang="da-DK" dirty="0"/>
              <a:t>Stor stigning i spredninger over havet</a:t>
            </a:r>
          </a:p>
          <a:p>
            <a:r>
              <a:rPr lang="da-DK" dirty="0"/>
              <a:t>Ønske om urnenedsættelser i naturprægede områder</a:t>
            </a:r>
          </a:p>
          <a:p>
            <a:r>
              <a:rPr lang="da-DK" dirty="0"/>
              <a:t>Fra kultur til natur – kendt til anonym </a:t>
            </a:r>
          </a:p>
        </p:txBody>
      </p:sp>
    </p:spTree>
    <p:extLst>
      <p:ext uri="{BB962C8B-B14F-4D97-AF65-F5344CB8AC3E}">
        <p14:creationId xmlns:p14="http://schemas.microsoft.com/office/powerpoint/2010/main" val="4148998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789B238-1C3E-F3B8-700B-8A26FBD4B4E1}"/>
              </a:ext>
            </a:extLst>
          </p:cNvPr>
          <p:cNvSpPr>
            <a:spLocks noGrp="1"/>
          </p:cNvSpPr>
          <p:nvPr>
            <p:ph type="title"/>
          </p:nvPr>
        </p:nvSpPr>
        <p:spPr>
          <a:xfrm>
            <a:off x="719998" y="894268"/>
            <a:ext cx="10752002" cy="893928"/>
          </a:xfrm>
        </p:spPr>
        <p:txBody>
          <a:bodyPr anchor="b">
            <a:normAutofit/>
          </a:bodyPr>
          <a:lstStyle/>
          <a:p>
            <a:r>
              <a:rPr lang="da-DK" dirty="0"/>
              <a:t>Behov for udvidelse af </a:t>
            </a:r>
            <a:r>
              <a:rPr lang="da-DK" dirty="0" err="1"/>
              <a:t>kermatoinstiden</a:t>
            </a:r>
            <a:r>
              <a:rPr lang="da-DK" dirty="0"/>
              <a:t>?</a:t>
            </a:r>
          </a:p>
        </p:txBody>
      </p:sp>
      <p:sp>
        <p:nvSpPr>
          <p:cNvPr id="14" name="Footer Placeholder 3">
            <a:extLst>
              <a:ext uri="{FF2B5EF4-FFF2-40B4-BE49-F238E27FC236}">
                <a16:creationId xmlns:a16="http://schemas.microsoft.com/office/drawing/2014/main" id="{F93B1C30-66D1-0B50-8E6E-DB19051C2590}"/>
              </a:ext>
            </a:extLst>
          </p:cNvPr>
          <p:cNvSpPr>
            <a:spLocks noGrp="1"/>
          </p:cNvSpPr>
          <p:nvPr>
            <p:ph type="ftr" sz="quarter" idx="11"/>
          </p:nvPr>
        </p:nvSpPr>
        <p:spPr>
          <a:xfrm>
            <a:off x="4424000" y="310327"/>
            <a:ext cx="4097593" cy="180000"/>
          </a:xfrm>
        </p:spPr>
        <p:txBody>
          <a:bodyPr/>
          <a:lstStyle/>
          <a:p>
            <a:pPr>
              <a:spcAft>
                <a:spcPts val="600"/>
              </a:spcAft>
            </a:pPr>
            <a:r>
              <a:rPr lang="da-DK" noProof="0"/>
              <a:t>Sidehoved</a:t>
            </a:r>
          </a:p>
        </p:txBody>
      </p:sp>
      <p:sp>
        <p:nvSpPr>
          <p:cNvPr id="4" name="Pladsholder til slidenummer 3">
            <a:extLst>
              <a:ext uri="{FF2B5EF4-FFF2-40B4-BE49-F238E27FC236}">
                <a16:creationId xmlns:a16="http://schemas.microsoft.com/office/drawing/2014/main" id="{5C3EB289-2714-06F1-5C25-4E909D56182F}"/>
              </a:ext>
            </a:extLst>
          </p:cNvPr>
          <p:cNvSpPr>
            <a:spLocks noGrp="1"/>
          </p:cNvSpPr>
          <p:nvPr>
            <p:ph type="sldNum" sz="quarter" idx="12"/>
          </p:nvPr>
        </p:nvSpPr>
        <p:spPr>
          <a:xfrm>
            <a:off x="11077081" y="310327"/>
            <a:ext cx="394920" cy="180000"/>
          </a:xfrm>
        </p:spPr>
        <p:txBody>
          <a:bodyPr anchor="b">
            <a:normAutofit/>
          </a:bodyPr>
          <a:lstStyle/>
          <a:p>
            <a:pPr>
              <a:spcAft>
                <a:spcPts val="600"/>
              </a:spcAft>
            </a:pPr>
            <a:fld id="{24C8C45C-947F-4981-8B3F-4F32E973C901}" type="slidenum">
              <a:rPr lang="da-DK" smtClean="0"/>
              <a:pPr>
                <a:spcAft>
                  <a:spcPts val="600"/>
                </a:spcAft>
              </a:pPr>
              <a:t>8</a:t>
            </a:fld>
            <a:endParaRPr lang="da-DK"/>
          </a:p>
        </p:txBody>
      </p:sp>
      <p:graphicFrame>
        <p:nvGraphicFramePr>
          <p:cNvPr id="16" name="Pladsholder til indhold 1">
            <a:extLst>
              <a:ext uri="{FF2B5EF4-FFF2-40B4-BE49-F238E27FC236}">
                <a16:creationId xmlns:a16="http://schemas.microsoft.com/office/drawing/2014/main" id="{F5A1172A-B3FF-69B6-790E-9FB6048DED28}"/>
              </a:ext>
            </a:extLst>
          </p:cNvPr>
          <p:cNvGraphicFramePr>
            <a:graphicFrameLocks noGrp="1"/>
          </p:cNvGraphicFramePr>
          <p:nvPr>
            <p:ph idx="1"/>
            <p:extLst>
              <p:ext uri="{D42A27DB-BD31-4B8C-83A1-F6EECF244321}">
                <p14:modId xmlns:p14="http://schemas.microsoft.com/office/powerpoint/2010/main" val="1316749979"/>
              </p:ext>
            </p:extLst>
          </p:nvPr>
        </p:nvGraphicFramePr>
        <p:xfrm>
          <a:off x="719998" y="2192138"/>
          <a:ext cx="10752002" cy="3945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13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89247-463B-5133-8A86-2AA5235388C9}"/>
              </a:ext>
            </a:extLst>
          </p:cNvPr>
          <p:cNvSpPr>
            <a:spLocks noGrp="1"/>
          </p:cNvSpPr>
          <p:nvPr>
            <p:ph type="title"/>
          </p:nvPr>
        </p:nvSpPr>
        <p:spPr/>
        <p:txBody>
          <a:bodyPr/>
          <a:lstStyle/>
          <a:p>
            <a:r>
              <a:rPr lang="da-DK" dirty="0"/>
              <a:t>Kirkeministeriet</a:t>
            </a:r>
          </a:p>
        </p:txBody>
      </p:sp>
      <p:sp>
        <p:nvSpPr>
          <p:cNvPr id="3" name="Pladsholder til sidefod 2">
            <a:extLst>
              <a:ext uri="{FF2B5EF4-FFF2-40B4-BE49-F238E27FC236}">
                <a16:creationId xmlns:a16="http://schemas.microsoft.com/office/drawing/2014/main" id="{3ADB52FF-E153-D267-78B8-9F26508515B6}"/>
              </a:ext>
            </a:extLst>
          </p:cNvPr>
          <p:cNvSpPr>
            <a:spLocks noGrp="1"/>
          </p:cNvSpPr>
          <p:nvPr>
            <p:ph type="ftr" sz="quarter" idx="11"/>
          </p:nvPr>
        </p:nvSpPr>
        <p:spPr/>
        <p:txBody>
          <a:bodyPr/>
          <a:lstStyle/>
          <a:p>
            <a:r>
              <a:rPr lang="da-DK"/>
              <a:t>Sidehoved</a:t>
            </a:r>
            <a:endParaRPr lang="da-DK" dirty="0"/>
          </a:p>
        </p:txBody>
      </p:sp>
      <p:sp>
        <p:nvSpPr>
          <p:cNvPr id="4" name="Pladsholder til slidenummer 3">
            <a:extLst>
              <a:ext uri="{FF2B5EF4-FFF2-40B4-BE49-F238E27FC236}">
                <a16:creationId xmlns:a16="http://schemas.microsoft.com/office/drawing/2014/main" id="{1C6E3520-01B0-1D83-8369-18962901441A}"/>
              </a:ext>
            </a:extLst>
          </p:cNvPr>
          <p:cNvSpPr>
            <a:spLocks noGrp="1"/>
          </p:cNvSpPr>
          <p:nvPr>
            <p:ph type="sldNum" sz="quarter" idx="12"/>
          </p:nvPr>
        </p:nvSpPr>
        <p:spPr/>
        <p:txBody>
          <a:bodyPr/>
          <a:lstStyle/>
          <a:p>
            <a:fld id="{24C8C45C-947F-4981-8B3F-4F32E973C901}" type="slidenum">
              <a:rPr lang="da-DK" smtClean="0"/>
              <a:pPr/>
              <a:t>9</a:t>
            </a:fld>
            <a:endParaRPr lang="da-DK" dirty="0"/>
          </a:p>
        </p:txBody>
      </p:sp>
      <p:sp>
        <p:nvSpPr>
          <p:cNvPr id="5" name="Pladsholder til tekst 4">
            <a:extLst>
              <a:ext uri="{FF2B5EF4-FFF2-40B4-BE49-F238E27FC236}">
                <a16:creationId xmlns:a16="http://schemas.microsoft.com/office/drawing/2014/main" id="{D7A75D3A-F609-E352-BFD1-BE05C26ADF25}"/>
              </a:ext>
            </a:extLst>
          </p:cNvPr>
          <p:cNvSpPr>
            <a:spLocks noGrp="1"/>
          </p:cNvSpPr>
          <p:nvPr>
            <p:ph type="body" sz="quarter" idx="13"/>
          </p:nvPr>
        </p:nvSpPr>
        <p:spPr>
          <a:xfrm>
            <a:off x="1390608" y="2530659"/>
            <a:ext cx="24557269" cy="8516824"/>
          </a:xfrm>
        </p:spPr>
        <p:txBody>
          <a:bodyPr/>
          <a:lstStyle/>
          <a:p>
            <a:endParaRPr lang="da-DK" dirty="0"/>
          </a:p>
        </p:txBody>
      </p:sp>
      <p:pic>
        <p:nvPicPr>
          <p:cNvPr id="1026" name="Picture 2" descr="Kirkeministeriet nøler med folkekirkens regnskab | Kristeligt Dagblad">
            <a:extLst>
              <a:ext uri="{FF2B5EF4-FFF2-40B4-BE49-F238E27FC236}">
                <a16:creationId xmlns:a16="http://schemas.microsoft.com/office/drawing/2014/main" id="{707B4059-A386-FEAE-B8D2-25C36E8A4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08" y="2530659"/>
            <a:ext cx="10252803" cy="401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253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cd4607-03a7-4a27-9ab0-1b0f2ed7482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C070CE02647614DB88C3FACB5A293A7" ma:contentTypeVersion="16" ma:contentTypeDescription="Opret et nyt dokument." ma:contentTypeScope="" ma:versionID="9ca976c56cc1e7472a967baaf10f988f">
  <xsd:schema xmlns:xsd="http://www.w3.org/2001/XMLSchema" xmlns:xs="http://www.w3.org/2001/XMLSchema" xmlns:p="http://schemas.microsoft.com/office/2006/metadata/properties" xmlns:ns2="20cd4607-03a7-4a27-9ab0-1b0f2ed74823" xmlns:ns3="700af348-6d5f-4cbc-aadc-13c6e0de0294" targetNamespace="http://schemas.microsoft.com/office/2006/metadata/properties" ma:root="true" ma:fieldsID="b404cf46a187920f50a1b2e2729fe36f" ns2:_="" ns3:_="">
    <xsd:import namespace="20cd4607-03a7-4a27-9ab0-1b0f2ed74823"/>
    <xsd:import namespace="700af348-6d5f-4cbc-aadc-13c6e0de02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d4607-03a7-4a27-9ab0-1b0f2ed748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0af348-6d5f-4cbc-aadc-13c6e0de0294"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2.xml><?xml version="1.0" encoding="utf-8"?>
<ds:datastoreItem xmlns:ds="http://schemas.openxmlformats.org/officeDocument/2006/customXml" ds:itemID="{2CAAE049-2F16-4D62-B5F8-29DE3BB078E0}">
  <ds:schemaRefs>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00af348-6d5f-4cbc-aadc-13c6e0de0294"/>
    <ds:schemaRef ds:uri="http://schemas.microsoft.com/office/2006/documentManagement/types"/>
    <ds:schemaRef ds:uri="20cd4607-03a7-4a27-9ab0-1b0f2ed74823"/>
    <ds:schemaRef ds:uri="http://www.w3.org/XML/1998/namespace"/>
    <ds:schemaRef ds:uri="http://purl.org/dc/dcmitype/"/>
  </ds:schemaRefs>
</ds:datastoreItem>
</file>

<file path=customXml/itemProps3.xml><?xml version="1.0" encoding="utf-8"?>
<ds:datastoreItem xmlns:ds="http://schemas.openxmlformats.org/officeDocument/2006/customXml" ds:itemID="{2F9B3215-4B0E-448E-B56E-643E753A3E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d4607-03a7-4a27-9ab0-1b0f2ed74823"/>
    <ds:schemaRef ds:uri="700af348-6d5f-4cbc-aadc-13c6e0de02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671</TotalTime>
  <Words>745</Words>
  <Application>Microsoft Office PowerPoint</Application>
  <PresentationFormat>Widescreen</PresentationFormat>
  <Paragraphs>155</Paragraphs>
  <Slides>10</Slides>
  <Notes>7</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10</vt:i4>
      </vt:variant>
    </vt:vector>
  </HeadingPairs>
  <TitlesOfParts>
    <vt:vector size="22" baseType="lpstr">
      <vt:lpstr>Calibri</vt:lpstr>
      <vt:lpstr>Cambria</vt:lpstr>
      <vt:lpstr>Courier New</vt:lpstr>
      <vt:lpstr>Arial</vt:lpstr>
      <vt:lpstr>Wingdings</vt:lpstr>
      <vt:lpstr>Zapf Dingbats</vt:lpstr>
      <vt:lpstr>KBH Black</vt:lpstr>
      <vt:lpstr>KBH</vt:lpstr>
      <vt:lpstr>KBH Tekst</vt:lpstr>
      <vt:lpstr>KBH Medium</vt:lpstr>
      <vt:lpstr>Blank</vt:lpstr>
      <vt:lpstr>UK Blank</vt:lpstr>
      <vt:lpstr>Den demografiske udvikling i København – og de afledte konsekvenser for krematorierne</vt:lpstr>
      <vt:lpstr>+100.000 flere københavnere frem mod 2050</vt:lpstr>
      <vt:lpstr>Anlægsplanen 2031</vt:lpstr>
      <vt:lpstr>Behov for plejehjemspladser frem mod 2050 </vt:lpstr>
      <vt:lpstr>Antallet af kremationer vil stige de kommende år</vt:lpstr>
      <vt:lpstr>Forbehold</vt:lpstr>
      <vt:lpstr>Begravelser og urnenedsættelser på de  Københavnske kirkegårde - 2021</vt:lpstr>
      <vt:lpstr>Behov for udvidelse af kermatoinstiden?</vt:lpstr>
      <vt:lpstr>Kirkeministeriet</vt:lpstr>
      <vt:lpstr>Prognose over antal døde per år imellem regionerne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Kremationer i KK</dc:title>
  <dc:creator>Knud Hvilsted</dc:creator>
  <cp:lastModifiedBy>Pernille Vange</cp:lastModifiedBy>
  <cp:revision>6</cp:revision>
  <cp:lastPrinted>2023-05-06T12:57:28Z</cp:lastPrinted>
  <dcterms:created xsi:type="dcterms:W3CDTF">2022-05-18T07:48:06Z</dcterms:created>
  <dcterms:modified xsi:type="dcterms:W3CDTF">2023-05-07T17:58:09Z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0x0101001C070CE02647614DB88C3FACB5A293A7</vt:lpwstr>
  </property>
  <property fmtid="{D5CDD505-2E9C-101B-9397-08002B2CF9AE}" pid="4" name="CloudStatistics_StoryID">
    <vt:lpwstr>83779c50-8c64-4af0-a981-f886c79f9cc7</vt:lpwstr>
  </property>
</Properties>
</file>